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8" r:id="rId4"/>
    <p:sldId id="276" r:id="rId5"/>
    <p:sldId id="280" r:id="rId6"/>
    <p:sldId id="281" r:id="rId7"/>
    <p:sldId id="284" r:id="rId8"/>
    <p:sldId id="275" r:id="rId9"/>
    <p:sldId id="262" r:id="rId10"/>
    <p:sldId id="274" r:id="rId11"/>
    <p:sldId id="283" r:id="rId12"/>
    <p:sldId id="272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CC0000"/>
    <a:srgbClr val="00CC00"/>
    <a:srgbClr val="D8A0D4"/>
    <a:srgbClr val="FFCCFF"/>
    <a:srgbClr val="CCFF99"/>
    <a:srgbClr val="FFFF99"/>
    <a:srgbClr val="FFFF66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8E5A4D-BB8D-4752-8AE4-22922A6D6371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CCAF649-50AB-4DAF-8334-E6DC58188A3C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Monotype Corsiva" panose="03010101010201010101" pitchFamily="66" charset="0"/>
            </a:rPr>
            <a:t>Духовно- нравственное воспитание</a:t>
          </a:r>
          <a:endParaRPr lang="ru-RU" sz="2400" b="1" dirty="0">
            <a:solidFill>
              <a:schemeClr val="bg1"/>
            </a:solidFill>
            <a:latin typeface="Monotype Corsiva" panose="03010101010201010101" pitchFamily="66" charset="0"/>
          </a:endParaRPr>
        </a:p>
      </dgm:t>
    </dgm:pt>
    <dgm:pt modelId="{FAA2D1B6-EE4B-4F4C-8963-4271D754CF0F}" type="parTrans" cxnId="{59F31E0D-08BB-4CF1-B0D0-AD06DA255261}">
      <dgm:prSet/>
      <dgm:spPr/>
      <dgm:t>
        <a:bodyPr/>
        <a:lstStyle/>
        <a:p>
          <a:endParaRPr lang="ru-RU"/>
        </a:p>
      </dgm:t>
    </dgm:pt>
    <dgm:pt modelId="{E627CA89-06CC-4282-9553-7BC9393B5278}" type="sibTrans" cxnId="{59F31E0D-08BB-4CF1-B0D0-AD06DA255261}">
      <dgm:prSet custT="1"/>
      <dgm:spPr/>
      <dgm:t>
        <a:bodyPr/>
        <a:lstStyle/>
        <a:p>
          <a:r>
            <a:rPr lang="ru-RU" sz="2000" b="1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rPr>
            <a:t>Семейные ценности</a:t>
          </a:r>
        </a:p>
        <a:p>
          <a:r>
            <a:rPr lang="ru-RU" sz="2000" b="1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rPr>
            <a:t>Культурные ценности</a:t>
          </a:r>
          <a:endParaRPr lang="ru-RU" sz="2000" b="1" dirty="0">
            <a:solidFill>
              <a:schemeClr val="accent2">
                <a:lumMod val="50000"/>
              </a:schemeClr>
            </a:solidFill>
            <a:latin typeface="Monotype Corsiva" panose="03010101010201010101" pitchFamily="66" charset="0"/>
          </a:endParaRPr>
        </a:p>
      </dgm:t>
    </dgm:pt>
    <dgm:pt modelId="{181C8744-C0FA-43A4-B756-4F5833004AD2}" type="asst">
      <dgm:prSet phldrT="[Текст]"/>
      <dgm:spPr/>
      <dgm:t>
        <a:bodyPr/>
        <a:lstStyle/>
        <a:p>
          <a:r>
            <a:rPr lang="ru-RU" b="1" dirty="0" smtClean="0">
              <a:latin typeface="Monotype Corsiva" panose="03010101010201010101" pitchFamily="66" charset="0"/>
            </a:rPr>
            <a:t>Экологическое воспитание</a:t>
          </a:r>
          <a:endParaRPr lang="ru-RU" b="1" dirty="0">
            <a:latin typeface="Monotype Corsiva" panose="03010101010201010101" pitchFamily="66" charset="0"/>
          </a:endParaRPr>
        </a:p>
      </dgm:t>
    </dgm:pt>
    <dgm:pt modelId="{0071D1F4-6B4C-4E91-BDE7-13E525734D58}" type="parTrans" cxnId="{E160C5E1-1ED4-4107-AEE2-F0843F54A1CE}">
      <dgm:prSet/>
      <dgm:spPr/>
      <dgm:t>
        <a:bodyPr/>
        <a:lstStyle/>
        <a:p>
          <a:endParaRPr lang="ru-RU"/>
        </a:p>
      </dgm:t>
    </dgm:pt>
    <dgm:pt modelId="{AABBA3D9-FB40-4D9C-B9DD-86D6D2794B06}" type="sibTrans" cxnId="{E160C5E1-1ED4-4107-AEE2-F0843F54A1CE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ru-RU" sz="2000" b="1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rPr>
            <a:t>Природа</a:t>
          </a:r>
        </a:p>
        <a:p>
          <a:pPr algn="l">
            <a:lnSpc>
              <a:spcPct val="100000"/>
            </a:lnSpc>
          </a:pPr>
          <a:r>
            <a:rPr lang="ru-RU" sz="2000" b="1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rPr>
            <a:t>ЗОЖ</a:t>
          </a:r>
        </a:p>
        <a:p>
          <a:pPr algn="l">
            <a:lnSpc>
              <a:spcPct val="100000"/>
            </a:lnSpc>
          </a:pPr>
          <a:r>
            <a:rPr lang="ru-RU" sz="2000" b="1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rPr>
            <a:t>Окружающий мир</a:t>
          </a:r>
          <a:endParaRPr lang="ru-RU" sz="2000" b="1" dirty="0">
            <a:solidFill>
              <a:schemeClr val="accent2">
                <a:lumMod val="50000"/>
              </a:schemeClr>
            </a:solidFill>
            <a:latin typeface="Monotype Corsiva" panose="03010101010201010101" pitchFamily="66" charset="0"/>
          </a:endParaRPr>
        </a:p>
      </dgm:t>
    </dgm:pt>
    <dgm:pt modelId="{71703078-3209-4815-B718-6C8A4DD2DCB4}">
      <dgm:prSet phldrT="[Текст]"/>
      <dgm:spPr/>
      <dgm:t>
        <a:bodyPr/>
        <a:lstStyle/>
        <a:p>
          <a:r>
            <a:rPr lang="ru-RU" b="1" dirty="0" smtClean="0">
              <a:latin typeface="Monotype Corsiva" panose="03010101010201010101" pitchFamily="66" charset="0"/>
            </a:rPr>
            <a:t>Гражданско-патриотическое воспитание</a:t>
          </a:r>
          <a:endParaRPr lang="ru-RU" b="1" dirty="0">
            <a:latin typeface="Monotype Corsiva" panose="03010101010201010101" pitchFamily="66" charset="0"/>
          </a:endParaRPr>
        </a:p>
      </dgm:t>
    </dgm:pt>
    <dgm:pt modelId="{C5F122D4-49C4-4BC1-8165-7D951FE7C4D1}" type="parTrans" cxnId="{3FD0B392-AF8C-4399-8065-B9805C37FB9C}">
      <dgm:prSet/>
      <dgm:spPr/>
      <dgm:t>
        <a:bodyPr/>
        <a:lstStyle/>
        <a:p>
          <a:endParaRPr lang="ru-RU"/>
        </a:p>
      </dgm:t>
    </dgm:pt>
    <dgm:pt modelId="{FEB7841B-5A58-4126-BDF2-33ED7F261F8D}" type="sibTrans" cxnId="{3FD0B392-AF8C-4399-8065-B9805C37FB9C}">
      <dgm:prSet custT="1"/>
      <dgm:spPr/>
      <dgm:t>
        <a:bodyPr/>
        <a:lstStyle/>
        <a:p>
          <a:pPr algn="l"/>
          <a:r>
            <a:rPr lang="ru-RU" sz="2000" b="1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rPr>
            <a:t>Я и моя семья</a:t>
          </a:r>
        </a:p>
        <a:p>
          <a:pPr algn="l"/>
          <a:r>
            <a:rPr lang="ru-RU" sz="2000" b="1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rPr>
            <a:t>Детский сад </a:t>
          </a:r>
        </a:p>
        <a:p>
          <a:pPr algn="l"/>
          <a:r>
            <a:rPr lang="ru-RU" sz="2000" b="1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rPr>
            <a:t>Моя Республика</a:t>
          </a:r>
        </a:p>
        <a:p>
          <a:pPr algn="l"/>
          <a:r>
            <a:rPr lang="ru-RU" sz="2000" b="1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rPr>
            <a:t>Родная страна</a:t>
          </a:r>
        </a:p>
        <a:p>
          <a:pPr algn="l"/>
          <a:r>
            <a:rPr lang="ru-RU" sz="2000" b="1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rPr>
            <a:t>Культура страны</a:t>
          </a:r>
          <a:endParaRPr lang="ru-RU" sz="2000" b="1" dirty="0">
            <a:solidFill>
              <a:schemeClr val="accent2">
                <a:lumMod val="50000"/>
              </a:schemeClr>
            </a:solidFill>
            <a:latin typeface="Monotype Corsiva" panose="03010101010201010101" pitchFamily="66" charset="0"/>
          </a:endParaRPr>
        </a:p>
      </dgm:t>
    </dgm:pt>
    <dgm:pt modelId="{C902D6B1-2CB8-4E6E-B968-68D8CC139B50}">
      <dgm:prSet phldrT="[Текст]" custT="1"/>
      <dgm:spPr/>
      <dgm:t>
        <a:bodyPr/>
        <a:lstStyle/>
        <a:p>
          <a:r>
            <a:rPr lang="ru-RU" sz="2000" b="1" dirty="0" smtClean="0">
              <a:latin typeface="Monotype Corsiva" panose="03010101010201010101" pitchFamily="66" charset="0"/>
            </a:rPr>
            <a:t>Мультикультурное</a:t>
          </a:r>
        </a:p>
        <a:p>
          <a:r>
            <a:rPr lang="ru-RU" sz="2000" b="1" dirty="0" smtClean="0">
              <a:latin typeface="Monotype Corsiva" panose="03010101010201010101" pitchFamily="66" charset="0"/>
            </a:rPr>
            <a:t>воспитание</a:t>
          </a:r>
          <a:endParaRPr lang="ru-RU" sz="2000" b="1" dirty="0">
            <a:latin typeface="Monotype Corsiva" panose="03010101010201010101" pitchFamily="66" charset="0"/>
          </a:endParaRPr>
        </a:p>
      </dgm:t>
    </dgm:pt>
    <dgm:pt modelId="{EC51A375-4505-406D-BEC6-E1FF6867E8E8}" type="parTrans" cxnId="{4C66828C-C57C-4BEC-81F1-88F8684CF5D9}">
      <dgm:prSet/>
      <dgm:spPr/>
      <dgm:t>
        <a:bodyPr/>
        <a:lstStyle/>
        <a:p>
          <a:endParaRPr lang="ru-RU"/>
        </a:p>
      </dgm:t>
    </dgm:pt>
    <dgm:pt modelId="{77F5D3BC-0287-4BDE-BA2D-32F3F3E8015C}" type="sibTrans" cxnId="{4C66828C-C57C-4BEC-81F1-88F8684CF5D9}">
      <dgm:prSet/>
      <dgm:spPr/>
      <dgm:t>
        <a:bodyPr/>
        <a:lstStyle/>
        <a:p>
          <a:endParaRPr lang="ru-RU"/>
        </a:p>
      </dgm:t>
    </dgm:pt>
    <dgm:pt modelId="{FCF61C08-3759-4F5C-B97F-E91821D3F41C}">
      <dgm:prSet phldrT="[Текст]"/>
      <dgm:spPr/>
      <dgm:t>
        <a:bodyPr/>
        <a:lstStyle/>
        <a:p>
          <a:r>
            <a:rPr lang="ru-RU" b="1" dirty="0" smtClean="0">
              <a:latin typeface="Monotype Corsiva" panose="03010101010201010101" pitchFamily="66" charset="0"/>
            </a:rPr>
            <a:t>Трудовое воспитание</a:t>
          </a:r>
          <a:endParaRPr lang="ru-RU" b="1" dirty="0">
            <a:latin typeface="Monotype Corsiva" panose="03010101010201010101" pitchFamily="66" charset="0"/>
          </a:endParaRPr>
        </a:p>
      </dgm:t>
    </dgm:pt>
    <dgm:pt modelId="{168C6057-377E-4865-935C-5A08DF075B80}" type="parTrans" cxnId="{F92B85FE-35E6-4C41-AF1E-08782154DAB6}">
      <dgm:prSet/>
      <dgm:spPr/>
      <dgm:t>
        <a:bodyPr/>
        <a:lstStyle/>
        <a:p>
          <a:endParaRPr lang="ru-RU"/>
        </a:p>
      </dgm:t>
    </dgm:pt>
    <dgm:pt modelId="{D6E97200-4381-4B82-9129-2085F1823B34}" type="sibTrans" cxnId="{F92B85FE-35E6-4C41-AF1E-08782154DAB6}">
      <dgm:prSet custT="1"/>
      <dgm:spPr/>
      <dgm:t>
        <a:bodyPr/>
        <a:lstStyle/>
        <a:p>
          <a:r>
            <a:rPr lang="ru-RU" sz="2000" b="1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rPr>
            <a:t>Самообслуживание, </a:t>
          </a:r>
        </a:p>
        <a:p>
          <a:r>
            <a:rPr lang="ru-RU" sz="2000" b="1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rPr>
            <a:t>Труд в природе,</a:t>
          </a:r>
        </a:p>
        <a:p>
          <a:r>
            <a:rPr lang="ru-RU" sz="2000" b="1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rPr>
            <a:t>Хозяйственный труд</a:t>
          </a:r>
        </a:p>
        <a:p>
          <a:r>
            <a:rPr lang="ru-RU" sz="2000" b="1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rPr>
            <a:t>Ручной труд</a:t>
          </a:r>
          <a:endParaRPr lang="ru-RU" sz="2000" b="1" dirty="0">
            <a:solidFill>
              <a:schemeClr val="accent2">
                <a:lumMod val="50000"/>
              </a:schemeClr>
            </a:solidFill>
            <a:latin typeface="Monotype Corsiva" panose="03010101010201010101" pitchFamily="66" charset="0"/>
          </a:endParaRPr>
        </a:p>
      </dgm:t>
    </dgm:pt>
    <dgm:pt modelId="{DF9735C5-1301-4A95-913D-638E02582551}" type="pres">
      <dgm:prSet presAssocID="{6F8E5A4D-BB8D-4752-8AE4-22922A6D637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F8D561D-11B7-422B-BFC6-458A34CDB791}" type="pres">
      <dgm:prSet presAssocID="{2CCAF649-50AB-4DAF-8334-E6DC58188A3C}" presName="hierRoot1" presStyleCnt="0">
        <dgm:presLayoutVars>
          <dgm:hierBranch val="init"/>
        </dgm:presLayoutVars>
      </dgm:prSet>
      <dgm:spPr/>
    </dgm:pt>
    <dgm:pt modelId="{EB50A162-4967-4D38-B577-4559E4589E22}" type="pres">
      <dgm:prSet presAssocID="{2CCAF649-50AB-4DAF-8334-E6DC58188A3C}" presName="rootComposite1" presStyleCnt="0"/>
      <dgm:spPr/>
    </dgm:pt>
    <dgm:pt modelId="{06534C35-8E34-4765-A430-4D82BCED7575}" type="pres">
      <dgm:prSet presAssocID="{2CCAF649-50AB-4DAF-8334-E6DC58188A3C}" presName="rootText1" presStyleLbl="node0" presStyleIdx="0" presStyleCnt="1" custScaleX="159517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FF73CCA1-5327-4D1A-A7D6-63CB7E0D1F19}" type="pres">
      <dgm:prSet presAssocID="{2CCAF649-50AB-4DAF-8334-E6DC58188A3C}" presName="titleText1" presStyleLbl="fgAcc0" presStyleIdx="0" presStyleCnt="1" custScaleX="150591" custScaleY="301370" custLinFactX="27852" custLinFactNeighborX="100000" custLinFactNeighborY="2187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C2D39924-F3D4-4246-A1D9-23A7B088DBB9}" type="pres">
      <dgm:prSet presAssocID="{2CCAF649-50AB-4DAF-8334-E6DC58188A3C}" presName="rootConnector1" presStyleLbl="node1" presStyleIdx="0" presStyleCnt="3"/>
      <dgm:spPr/>
      <dgm:t>
        <a:bodyPr/>
        <a:lstStyle/>
        <a:p>
          <a:endParaRPr lang="ru-RU"/>
        </a:p>
      </dgm:t>
    </dgm:pt>
    <dgm:pt modelId="{DE1A1084-41B0-490A-8AD4-C9B9A3CCFEB4}" type="pres">
      <dgm:prSet presAssocID="{2CCAF649-50AB-4DAF-8334-E6DC58188A3C}" presName="hierChild2" presStyleCnt="0"/>
      <dgm:spPr/>
    </dgm:pt>
    <dgm:pt modelId="{09F4C830-EDBA-4F64-B25C-DA68687404C4}" type="pres">
      <dgm:prSet presAssocID="{C5F122D4-49C4-4BC1-8165-7D951FE7C4D1}" presName="Name37" presStyleLbl="parChTrans1D2" presStyleIdx="0" presStyleCnt="4"/>
      <dgm:spPr/>
      <dgm:t>
        <a:bodyPr/>
        <a:lstStyle/>
        <a:p>
          <a:endParaRPr lang="ru-RU"/>
        </a:p>
      </dgm:t>
    </dgm:pt>
    <dgm:pt modelId="{E67AC8B3-F792-4EC7-B71C-2AB21DE008D0}" type="pres">
      <dgm:prSet presAssocID="{71703078-3209-4815-B718-6C8A4DD2DCB4}" presName="hierRoot2" presStyleCnt="0">
        <dgm:presLayoutVars>
          <dgm:hierBranch val="init"/>
        </dgm:presLayoutVars>
      </dgm:prSet>
      <dgm:spPr/>
    </dgm:pt>
    <dgm:pt modelId="{C9702388-E7BD-4C05-9B64-9ABA034EE93B}" type="pres">
      <dgm:prSet presAssocID="{71703078-3209-4815-B718-6C8A4DD2DCB4}" presName="rootComposite" presStyleCnt="0"/>
      <dgm:spPr/>
    </dgm:pt>
    <dgm:pt modelId="{9DB755E9-806C-44CC-BA7A-F2D118877A17}" type="pres">
      <dgm:prSet presAssocID="{71703078-3209-4815-B718-6C8A4DD2DCB4}" presName="rootText" presStyleLbl="node1" presStyleIdx="0" presStyleCnt="3" custScaleX="158504" custLinFactNeighborX="27298" custLinFactNeighborY="-51865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43BB5B93-7892-4D2A-AEFB-DFAC3C9ECCB8}" type="pres">
      <dgm:prSet presAssocID="{71703078-3209-4815-B718-6C8A4DD2DCB4}" presName="titleText2" presStyleLbl="fgAcc1" presStyleIdx="0" presStyleCnt="3" custScaleX="124596" custScaleY="556394" custLinFactX="-5329" custLinFactNeighborX="-100000" custLinFactNeighborY="3268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18156FA8-1613-453B-9990-19913979D0CD}" type="pres">
      <dgm:prSet presAssocID="{71703078-3209-4815-B718-6C8A4DD2DCB4}" presName="rootConnector" presStyleLbl="node2" presStyleIdx="0" presStyleCnt="0"/>
      <dgm:spPr/>
      <dgm:t>
        <a:bodyPr/>
        <a:lstStyle/>
        <a:p>
          <a:endParaRPr lang="ru-RU"/>
        </a:p>
      </dgm:t>
    </dgm:pt>
    <dgm:pt modelId="{8861EEFB-395A-467F-94DE-C3293C588007}" type="pres">
      <dgm:prSet presAssocID="{71703078-3209-4815-B718-6C8A4DD2DCB4}" presName="hierChild4" presStyleCnt="0"/>
      <dgm:spPr/>
    </dgm:pt>
    <dgm:pt modelId="{27432158-8222-496E-9E2A-0100AFB975DE}" type="pres">
      <dgm:prSet presAssocID="{71703078-3209-4815-B718-6C8A4DD2DCB4}" presName="hierChild5" presStyleCnt="0"/>
      <dgm:spPr/>
    </dgm:pt>
    <dgm:pt modelId="{47FBD05F-BE0C-4237-B3C3-35B154607DE6}" type="pres">
      <dgm:prSet presAssocID="{EC51A375-4505-406D-BEC6-E1FF6867E8E8}" presName="Name37" presStyleLbl="parChTrans1D2" presStyleIdx="1" presStyleCnt="4"/>
      <dgm:spPr/>
      <dgm:t>
        <a:bodyPr/>
        <a:lstStyle/>
        <a:p>
          <a:endParaRPr lang="ru-RU"/>
        </a:p>
      </dgm:t>
    </dgm:pt>
    <dgm:pt modelId="{47E76FDE-3CB3-413B-AE63-47EE12E04333}" type="pres">
      <dgm:prSet presAssocID="{C902D6B1-2CB8-4E6E-B968-68D8CC139B50}" presName="hierRoot2" presStyleCnt="0">
        <dgm:presLayoutVars>
          <dgm:hierBranch val="init"/>
        </dgm:presLayoutVars>
      </dgm:prSet>
      <dgm:spPr/>
    </dgm:pt>
    <dgm:pt modelId="{C1581802-44A7-4399-8367-6DDEFBDCE2FD}" type="pres">
      <dgm:prSet presAssocID="{C902D6B1-2CB8-4E6E-B968-68D8CC139B50}" presName="rootComposite" presStyleCnt="0"/>
      <dgm:spPr/>
    </dgm:pt>
    <dgm:pt modelId="{19665818-6B83-4D84-A2D1-60966F9B8F14}" type="pres">
      <dgm:prSet presAssocID="{C902D6B1-2CB8-4E6E-B968-68D8CC139B50}" presName="rootText" presStyleLbl="node1" presStyleIdx="1" presStyleCnt="3" custScaleX="141653" custLinFactNeighborX="69742" custLinFactNeighborY="19462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FE83ABB7-AB71-4483-99C5-9512E1D85EC4}" type="pres">
      <dgm:prSet presAssocID="{C902D6B1-2CB8-4E6E-B968-68D8CC139B50}" presName="titleText2" presStyleLbl="fgAcc1" presStyleIdx="1" presStyleCnt="3" custFlipVert="0" custFlipHor="1" custScaleX="2830" custScaleY="51340" custLinFactX="31183" custLinFactNeighborX="100000" custLinFactNeighborY="639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C7352D0-ED36-4A6F-88E9-72D6880D2810}" type="pres">
      <dgm:prSet presAssocID="{C902D6B1-2CB8-4E6E-B968-68D8CC139B50}" presName="rootConnector" presStyleLbl="node2" presStyleIdx="0" presStyleCnt="0"/>
      <dgm:spPr/>
      <dgm:t>
        <a:bodyPr/>
        <a:lstStyle/>
        <a:p>
          <a:endParaRPr lang="ru-RU"/>
        </a:p>
      </dgm:t>
    </dgm:pt>
    <dgm:pt modelId="{88DF7CD4-9495-4CF8-B980-F1360841385A}" type="pres">
      <dgm:prSet presAssocID="{C902D6B1-2CB8-4E6E-B968-68D8CC139B50}" presName="hierChild4" presStyleCnt="0"/>
      <dgm:spPr/>
    </dgm:pt>
    <dgm:pt modelId="{966C60A8-5B8F-4A91-A7CF-965AFE65F27E}" type="pres">
      <dgm:prSet presAssocID="{C902D6B1-2CB8-4E6E-B968-68D8CC139B50}" presName="hierChild5" presStyleCnt="0"/>
      <dgm:spPr/>
    </dgm:pt>
    <dgm:pt modelId="{47EA0515-CE4C-4238-BDF3-A1B3B4575642}" type="pres">
      <dgm:prSet presAssocID="{168C6057-377E-4865-935C-5A08DF075B80}" presName="Name37" presStyleLbl="parChTrans1D2" presStyleIdx="2" presStyleCnt="4"/>
      <dgm:spPr/>
      <dgm:t>
        <a:bodyPr/>
        <a:lstStyle/>
        <a:p>
          <a:endParaRPr lang="ru-RU"/>
        </a:p>
      </dgm:t>
    </dgm:pt>
    <dgm:pt modelId="{09C99B58-AAFD-4FFD-9E44-04B4D860B44E}" type="pres">
      <dgm:prSet presAssocID="{FCF61C08-3759-4F5C-B97F-E91821D3F41C}" presName="hierRoot2" presStyleCnt="0">
        <dgm:presLayoutVars>
          <dgm:hierBranch val="init"/>
        </dgm:presLayoutVars>
      </dgm:prSet>
      <dgm:spPr/>
    </dgm:pt>
    <dgm:pt modelId="{A54E9B0F-CC40-4634-AF3B-017EEA7293BE}" type="pres">
      <dgm:prSet presAssocID="{FCF61C08-3759-4F5C-B97F-E91821D3F41C}" presName="rootComposite" presStyleCnt="0"/>
      <dgm:spPr/>
    </dgm:pt>
    <dgm:pt modelId="{FB06ED1B-F4D0-457D-A55C-E02BA1DE9FBB}" type="pres">
      <dgm:prSet presAssocID="{FCF61C08-3759-4F5C-B97F-E91821D3F41C}" presName="rootText" presStyleLbl="node1" presStyleIdx="2" presStyleCnt="3" custScaleX="137186" custScaleY="99329" custLinFactY="-57976" custLinFactNeighborX="-26578" custLinFactNeighborY="-100000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3EE8FF82-E101-41E1-A5DE-8530FEE7EA08}" type="pres">
      <dgm:prSet presAssocID="{FCF61C08-3759-4F5C-B97F-E91821D3F41C}" presName="titleText2" presStyleLbl="fgAcc1" presStyleIdx="2" presStyleCnt="3" custScaleX="145176" custScaleY="533835" custLinFactY="-102093" custLinFactNeighborX="63565" custLinFactNeighborY="-20000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9733F49A-FD3E-4298-A495-DD55374C31D6}" type="pres">
      <dgm:prSet presAssocID="{FCF61C08-3759-4F5C-B97F-E91821D3F41C}" presName="rootConnector" presStyleLbl="node2" presStyleIdx="0" presStyleCnt="0"/>
      <dgm:spPr/>
      <dgm:t>
        <a:bodyPr/>
        <a:lstStyle/>
        <a:p>
          <a:endParaRPr lang="ru-RU"/>
        </a:p>
      </dgm:t>
    </dgm:pt>
    <dgm:pt modelId="{277177D2-93CF-4582-B555-06E1B5AE0533}" type="pres">
      <dgm:prSet presAssocID="{FCF61C08-3759-4F5C-B97F-E91821D3F41C}" presName="hierChild4" presStyleCnt="0"/>
      <dgm:spPr/>
    </dgm:pt>
    <dgm:pt modelId="{B5E071C2-C35B-4AB6-9B7E-CAC73B4DACB8}" type="pres">
      <dgm:prSet presAssocID="{FCF61C08-3759-4F5C-B97F-E91821D3F41C}" presName="hierChild5" presStyleCnt="0"/>
      <dgm:spPr/>
    </dgm:pt>
    <dgm:pt modelId="{16ABB375-FF59-4408-978E-54A149C89E3B}" type="pres">
      <dgm:prSet presAssocID="{2CCAF649-50AB-4DAF-8334-E6DC58188A3C}" presName="hierChild3" presStyleCnt="0"/>
      <dgm:spPr/>
    </dgm:pt>
    <dgm:pt modelId="{ABA7B4A3-9768-4B6C-A29F-5D2C63241455}" type="pres">
      <dgm:prSet presAssocID="{0071D1F4-6B4C-4E91-BDE7-13E525734D58}" presName="Name96" presStyleLbl="parChTrans1D2" presStyleIdx="3" presStyleCnt="4"/>
      <dgm:spPr/>
      <dgm:t>
        <a:bodyPr/>
        <a:lstStyle/>
        <a:p>
          <a:endParaRPr lang="ru-RU"/>
        </a:p>
      </dgm:t>
    </dgm:pt>
    <dgm:pt modelId="{6F19360B-E5D3-4BFC-A4B0-B70321503904}" type="pres">
      <dgm:prSet presAssocID="{181C8744-C0FA-43A4-B756-4F5833004AD2}" presName="hierRoot3" presStyleCnt="0">
        <dgm:presLayoutVars>
          <dgm:hierBranch val="init"/>
        </dgm:presLayoutVars>
      </dgm:prSet>
      <dgm:spPr/>
    </dgm:pt>
    <dgm:pt modelId="{349FCD89-14D3-447B-B33C-21102A4E8C43}" type="pres">
      <dgm:prSet presAssocID="{181C8744-C0FA-43A4-B756-4F5833004AD2}" presName="rootComposite3" presStyleCnt="0"/>
      <dgm:spPr/>
    </dgm:pt>
    <dgm:pt modelId="{44AB1EB1-56F8-456B-844F-63C869B5097E}" type="pres">
      <dgm:prSet presAssocID="{181C8744-C0FA-43A4-B756-4F5833004AD2}" presName="rootText3" presStyleLbl="asst1" presStyleIdx="0" presStyleCnt="1" custScaleX="121822" custScaleY="81449" custLinFactNeighborX="-34583" custLinFactNeighborY="-767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FEA331-922F-4566-879E-DD910A44D331}" type="pres">
      <dgm:prSet presAssocID="{181C8744-C0FA-43A4-B756-4F5833004AD2}" presName="titleText3" presStyleLbl="fgAcc2" presStyleIdx="0" presStyleCnt="1" custScaleX="121939" custScaleY="311479" custLinFactX="-53343" custLinFactY="-100000" custLinFactNeighborX="-100000" custLinFactNeighborY="-116645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0C575F81-ED8A-4BAF-A534-91DC0F53425C}" type="pres">
      <dgm:prSet presAssocID="{181C8744-C0FA-43A4-B756-4F5833004AD2}" presName="rootConnector3" presStyleLbl="asst1" presStyleIdx="0" presStyleCnt="1"/>
      <dgm:spPr/>
      <dgm:t>
        <a:bodyPr/>
        <a:lstStyle/>
        <a:p>
          <a:endParaRPr lang="ru-RU"/>
        </a:p>
      </dgm:t>
    </dgm:pt>
    <dgm:pt modelId="{C8D4CCBD-E9FD-4A23-9249-4B2AEC7C0A15}" type="pres">
      <dgm:prSet presAssocID="{181C8744-C0FA-43A4-B756-4F5833004AD2}" presName="hierChild6" presStyleCnt="0"/>
      <dgm:spPr/>
    </dgm:pt>
    <dgm:pt modelId="{EFE1FE94-604C-4F07-842B-92B298D8DAA8}" type="pres">
      <dgm:prSet presAssocID="{181C8744-C0FA-43A4-B756-4F5833004AD2}" presName="hierChild7" presStyleCnt="0"/>
      <dgm:spPr/>
    </dgm:pt>
  </dgm:ptLst>
  <dgm:cxnLst>
    <dgm:cxn modelId="{2CFCAEDD-39CA-4143-8FE5-8076CF447FB4}" type="presOf" srcId="{6F8E5A4D-BB8D-4752-8AE4-22922A6D6371}" destId="{DF9735C5-1301-4A95-913D-638E02582551}" srcOrd="0" destOrd="0" presId="urn:microsoft.com/office/officeart/2008/layout/NameandTitleOrganizationalChart"/>
    <dgm:cxn modelId="{4C66828C-C57C-4BEC-81F1-88F8684CF5D9}" srcId="{2CCAF649-50AB-4DAF-8334-E6DC58188A3C}" destId="{C902D6B1-2CB8-4E6E-B968-68D8CC139B50}" srcOrd="2" destOrd="0" parTransId="{EC51A375-4505-406D-BEC6-E1FF6867E8E8}" sibTransId="{77F5D3BC-0287-4BDE-BA2D-32F3F3E8015C}"/>
    <dgm:cxn modelId="{C138A47D-38D8-4D27-A0D7-346D6B778F37}" type="presOf" srcId="{0071D1F4-6B4C-4E91-BDE7-13E525734D58}" destId="{ABA7B4A3-9768-4B6C-A29F-5D2C63241455}" srcOrd="0" destOrd="0" presId="urn:microsoft.com/office/officeart/2008/layout/NameandTitleOrganizationalChart"/>
    <dgm:cxn modelId="{1A7705C8-9724-4E1E-8321-D9F7423933EE}" type="presOf" srcId="{AABBA3D9-FB40-4D9C-B9DD-86D6D2794B06}" destId="{55FEA331-922F-4566-879E-DD910A44D331}" srcOrd="0" destOrd="0" presId="urn:microsoft.com/office/officeart/2008/layout/NameandTitleOrganizationalChart"/>
    <dgm:cxn modelId="{4F6561BD-FF2E-4645-9F4E-EA48084104F0}" type="presOf" srcId="{77F5D3BC-0287-4BDE-BA2D-32F3F3E8015C}" destId="{FE83ABB7-AB71-4483-99C5-9512E1D85EC4}" srcOrd="0" destOrd="0" presId="urn:microsoft.com/office/officeart/2008/layout/NameandTitleOrganizationalChart"/>
    <dgm:cxn modelId="{3C0F0BD1-FFD3-4F3E-A07B-4142B3F250C0}" type="presOf" srcId="{2CCAF649-50AB-4DAF-8334-E6DC58188A3C}" destId="{C2D39924-F3D4-4246-A1D9-23A7B088DBB9}" srcOrd="1" destOrd="0" presId="urn:microsoft.com/office/officeart/2008/layout/NameandTitleOrganizationalChart"/>
    <dgm:cxn modelId="{9EB024D2-13DA-45AA-BDB3-63095C56E1A3}" type="presOf" srcId="{2CCAF649-50AB-4DAF-8334-E6DC58188A3C}" destId="{06534C35-8E34-4765-A430-4D82BCED7575}" srcOrd="0" destOrd="0" presId="urn:microsoft.com/office/officeart/2008/layout/NameandTitleOrganizationalChart"/>
    <dgm:cxn modelId="{A1464E27-5413-48D4-9CDB-F62D3A0CD21B}" type="presOf" srcId="{FCF61C08-3759-4F5C-B97F-E91821D3F41C}" destId="{9733F49A-FD3E-4298-A495-DD55374C31D6}" srcOrd="1" destOrd="0" presId="urn:microsoft.com/office/officeart/2008/layout/NameandTitleOrganizationalChart"/>
    <dgm:cxn modelId="{59F31E0D-08BB-4CF1-B0D0-AD06DA255261}" srcId="{6F8E5A4D-BB8D-4752-8AE4-22922A6D6371}" destId="{2CCAF649-50AB-4DAF-8334-E6DC58188A3C}" srcOrd="0" destOrd="0" parTransId="{FAA2D1B6-EE4B-4F4C-8963-4271D754CF0F}" sibTransId="{E627CA89-06CC-4282-9553-7BC9393B5278}"/>
    <dgm:cxn modelId="{E160C5E1-1ED4-4107-AEE2-F0843F54A1CE}" srcId="{2CCAF649-50AB-4DAF-8334-E6DC58188A3C}" destId="{181C8744-C0FA-43A4-B756-4F5833004AD2}" srcOrd="0" destOrd="0" parTransId="{0071D1F4-6B4C-4E91-BDE7-13E525734D58}" sibTransId="{AABBA3D9-FB40-4D9C-B9DD-86D6D2794B06}"/>
    <dgm:cxn modelId="{F92B85FE-35E6-4C41-AF1E-08782154DAB6}" srcId="{2CCAF649-50AB-4DAF-8334-E6DC58188A3C}" destId="{FCF61C08-3759-4F5C-B97F-E91821D3F41C}" srcOrd="3" destOrd="0" parTransId="{168C6057-377E-4865-935C-5A08DF075B80}" sibTransId="{D6E97200-4381-4B82-9129-2085F1823B34}"/>
    <dgm:cxn modelId="{80D68866-57BA-483D-9D61-85F59031DB04}" type="presOf" srcId="{EC51A375-4505-406D-BEC6-E1FF6867E8E8}" destId="{47FBD05F-BE0C-4237-B3C3-35B154607DE6}" srcOrd="0" destOrd="0" presId="urn:microsoft.com/office/officeart/2008/layout/NameandTitleOrganizationalChart"/>
    <dgm:cxn modelId="{0EFD09CD-E646-4262-AC7F-CA708CADCBC2}" type="presOf" srcId="{FCF61C08-3759-4F5C-B97F-E91821D3F41C}" destId="{FB06ED1B-F4D0-457D-A55C-E02BA1DE9FBB}" srcOrd="0" destOrd="0" presId="urn:microsoft.com/office/officeart/2008/layout/NameandTitleOrganizationalChart"/>
    <dgm:cxn modelId="{06DB01C1-8136-40F4-9E59-E8AD7E0B5137}" type="presOf" srcId="{C5F122D4-49C4-4BC1-8165-7D951FE7C4D1}" destId="{09F4C830-EDBA-4F64-B25C-DA68687404C4}" srcOrd="0" destOrd="0" presId="urn:microsoft.com/office/officeart/2008/layout/NameandTitleOrganizationalChart"/>
    <dgm:cxn modelId="{56BA5E6A-7F29-4034-A6A7-C2DF66E01895}" type="presOf" srcId="{181C8744-C0FA-43A4-B756-4F5833004AD2}" destId="{44AB1EB1-56F8-456B-844F-63C869B5097E}" srcOrd="0" destOrd="0" presId="urn:microsoft.com/office/officeart/2008/layout/NameandTitleOrganizationalChart"/>
    <dgm:cxn modelId="{417A80C4-4A40-41AA-AAAB-11DE0CD9E627}" type="presOf" srcId="{C902D6B1-2CB8-4E6E-B968-68D8CC139B50}" destId="{19665818-6B83-4D84-A2D1-60966F9B8F14}" srcOrd="0" destOrd="0" presId="urn:microsoft.com/office/officeart/2008/layout/NameandTitleOrganizationalChart"/>
    <dgm:cxn modelId="{EB925399-EC51-4AE2-B3A5-C53DF0DCAA2E}" type="presOf" srcId="{181C8744-C0FA-43A4-B756-4F5833004AD2}" destId="{0C575F81-ED8A-4BAF-A534-91DC0F53425C}" srcOrd="1" destOrd="0" presId="urn:microsoft.com/office/officeart/2008/layout/NameandTitleOrganizationalChart"/>
    <dgm:cxn modelId="{906CDB7D-B68F-4F9A-A963-FEEC578CF3E2}" type="presOf" srcId="{168C6057-377E-4865-935C-5A08DF075B80}" destId="{47EA0515-CE4C-4238-BDF3-A1B3B4575642}" srcOrd="0" destOrd="0" presId="urn:microsoft.com/office/officeart/2008/layout/NameandTitleOrganizationalChart"/>
    <dgm:cxn modelId="{0D25C596-CC24-437D-BE1D-3A47C1413B0C}" type="presOf" srcId="{FEB7841B-5A58-4126-BDF2-33ED7F261F8D}" destId="{43BB5B93-7892-4D2A-AEFB-DFAC3C9ECCB8}" srcOrd="0" destOrd="0" presId="urn:microsoft.com/office/officeart/2008/layout/NameandTitleOrganizationalChart"/>
    <dgm:cxn modelId="{3FD0B392-AF8C-4399-8065-B9805C37FB9C}" srcId="{2CCAF649-50AB-4DAF-8334-E6DC58188A3C}" destId="{71703078-3209-4815-B718-6C8A4DD2DCB4}" srcOrd="1" destOrd="0" parTransId="{C5F122D4-49C4-4BC1-8165-7D951FE7C4D1}" sibTransId="{FEB7841B-5A58-4126-BDF2-33ED7F261F8D}"/>
    <dgm:cxn modelId="{224421DE-FA6B-4C8D-905B-30FA5C78B2A6}" type="presOf" srcId="{C902D6B1-2CB8-4E6E-B968-68D8CC139B50}" destId="{FC7352D0-ED36-4A6F-88E9-72D6880D2810}" srcOrd="1" destOrd="0" presId="urn:microsoft.com/office/officeart/2008/layout/NameandTitleOrganizationalChart"/>
    <dgm:cxn modelId="{17FD1A29-180C-4C3C-92DB-BD1EF380613D}" type="presOf" srcId="{E627CA89-06CC-4282-9553-7BC9393B5278}" destId="{FF73CCA1-5327-4D1A-A7D6-63CB7E0D1F19}" srcOrd="0" destOrd="0" presId="urn:microsoft.com/office/officeart/2008/layout/NameandTitleOrganizationalChart"/>
    <dgm:cxn modelId="{825A2FF4-3A22-44F6-884F-6B6DC352F7BE}" type="presOf" srcId="{D6E97200-4381-4B82-9129-2085F1823B34}" destId="{3EE8FF82-E101-41E1-A5DE-8530FEE7EA08}" srcOrd="0" destOrd="0" presId="urn:microsoft.com/office/officeart/2008/layout/NameandTitleOrganizationalChart"/>
    <dgm:cxn modelId="{ACADB2ED-F390-4866-A9EE-99310A1E8768}" type="presOf" srcId="{71703078-3209-4815-B718-6C8A4DD2DCB4}" destId="{18156FA8-1613-453B-9990-19913979D0CD}" srcOrd="1" destOrd="0" presId="urn:microsoft.com/office/officeart/2008/layout/NameandTitleOrganizationalChart"/>
    <dgm:cxn modelId="{EC633969-777C-4C94-AF64-1131851B905A}" type="presOf" srcId="{71703078-3209-4815-B718-6C8A4DD2DCB4}" destId="{9DB755E9-806C-44CC-BA7A-F2D118877A17}" srcOrd="0" destOrd="0" presId="urn:microsoft.com/office/officeart/2008/layout/NameandTitleOrganizationalChart"/>
    <dgm:cxn modelId="{CE74DF5B-DE85-466C-BD37-49BB7BA16ED8}" type="presParOf" srcId="{DF9735C5-1301-4A95-913D-638E02582551}" destId="{5F8D561D-11B7-422B-BFC6-458A34CDB791}" srcOrd="0" destOrd="0" presId="urn:microsoft.com/office/officeart/2008/layout/NameandTitleOrganizationalChart"/>
    <dgm:cxn modelId="{6CF377C3-8E1C-44EE-A7AF-FC7FB0EDB55D}" type="presParOf" srcId="{5F8D561D-11B7-422B-BFC6-458A34CDB791}" destId="{EB50A162-4967-4D38-B577-4559E4589E22}" srcOrd="0" destOrd="0" presId="urn:microsoft.com/office/officeart/2008/layout/NameandTitleOrganizationalChart"/>
    <dgm:cxn modelId="{9C0CC395-FD57-4FF4-9F39-B6E3ECCE7CD6}" type="presParOf" srcId="{EB50A162-4967-4D38-B577-4559E4589E22}" destId="{06534C35-8E34-4765-A430-4D82BCED7575}" srcOrd="0" destOrd="0" presId="urn:microsoft.com/office/officeart/2008/layout/NameandTitleOrganizationalChart"/>
    <dgm:cxn modelId="{0D9F5934-1FEF-4568-A6AF-49C0F0764167}" type="presParOf" srcId="{EB50A162-4967-4D38-B577-4559E4589E22}" destId="{FF73CCA1-5327-4D1A-A7D6-63CB7E0D1F19}" srcOrd="1" destOrd="0" presId="urn:microsoft.com/office/officeart/2008/layout/NameandTitleOrganizationalChart"/>
    <dgm:cxn modelId="{95227257-47AE-4611-B72C-D1045F7D85B6}" type="presParOf" srcId="{EB50A162-4967-4D38-B577-4559E4589E22}" destId="{C2D39924-F3D4-4246-A1D9-23A7B088DBB9}" srcOrd="2" destOrd="0" presId="urn:microsoft.com/office/officeart/2008/layout/NameandTitleOrganizationalChart"/>
    <dgm:cxn modelId="{F7EAB948-95FA-40A9-978A-0DA1C1E672E5}" type="presParOf" srcId="{5F8D561D-11B7-422B-BFC6-458A34CDB791}" destId="{DE1A1084-41B0-490A-8AD4-C9B9A3CCFEB4}" srcOrd="1" destOrd="0" presId="urn:microsoft.com/office/officeart/2008/layout/NameandTitleOrganizationalChart"/>
    <dgm:cxn modelId="{5C0893E4-CD67-46E1-A1E5-7689885BA2D6}" type="presParOf" srcId="{DE1A1084-41B0-490A-8AD4-C9B9A3CCFEB4}" destId="{09F4C830-EDBA-4F64-B25C-DA68687404C4}" srcOrd="0" destOrd="0" presId="urn:microsoft.com/office/officeart/2008/layout/NameandTitleOrganizationalChart"/>
    <dgm:cxn modelId="{95E6FE29-E0E4-45BF-BEC1-8A57EE095193}" type="presParOf" srcId="{DE1A1084-41B0-490A-8AD4-C9B9A3CCFEB4}" destId="{E67AC8B3-F792-4EC7-B71C-2AB21DE008D0}" srcOrd="1" destOrd="0" presId="urn:microsoft.com/office/officeart/2008/layout/NameandTitleOrganizationalChart"/>
    <dgm:cxn modelId="{BCCD1008-5E61-4920-ADDD-21BC3E4B627B}" type="presParOf" srcId="{E67AC8B3-F792-4EC7-B71C-2AB21DE008D0}" destId="{C9702388-E7BD-4C05-9B64-9ABA034EE93B}" srcOrd="0" destOrd="0" presId="urn:microsoft.com/office/officeart/2008/layout/NameandTitleOrganizationalChart"/>
    <dgm:cxn modelId="{0F7C3EA1-E698-49CB-AF33-DF318638027A}" type="presParOf" srcId="{C9702388-E7BD-4C05-9B64-9ABA034EE93B}" destId="{9DB755E9-806C-44CC-BA7A-F2D118877A17}" srcOrd="0" destOrd="0" presId="urn:microsoft.com/office/officeart/2008/layout/NameandTitleOrganizationalChart"/>
    <dgm:cxn modelId="{FA517D3D-FC1D-4145-AB3F-CCCFE385B3E1}" type="presParOf" srcId="{C9702388-E7BD-4C05-9B64-9ABA034EE93B}" destId="{43BB5B93-7892-4D2A-AEFB-DFAC3C9ECCB8}" srcOrd="1" destOrd="0" presId="urn:microsoft.com/office/officeart/2008/layout/NameandTitleOrganizationalChart"/>
    <dgm:cxn modelId="{641C376A-E0AD-435D-BABE-66254AF59A28}" type="presParOf" srcId="{C9702388-E7BD-4C05-9B64-9ABA034EE93B}" destId="{18156FA8-1613-453B-9990-19913979D0CD}" srcOrd="2" destOrd="0" presId="urn:microsoft.com/office/officeart/2008/layout/NameandTitleOrganizationalChart"/>
    <dgm:cxn modelId="{0F0EF294-A263-4F58-88F1-8DBED0AC2695}" type="presParOf" srcId="{E67AC8B3-F792-4EC7-B71C-2AB21DE008D0}" destId="{8861EEFB-395A-467F-94DE-C3293C588007}" srcOrd="1" destOrd="0" presId="urn:microsoft.com/office/officeart/2008/layout/NameandTitleOrganizationalChart"/>
    <dgm:cxn modelId="{009BECF6-462C-4FAB-AAA3-A882F6C2ECA9}" type="presParOf" srcId="{E67AC8B3-F792-4EC7-B71C-2AB21DE008D0}" destId="{27432158-8222-496E-9E2A-0100AFB975DE}" srcOrd="2" destOrd="0" presId="urn:microsoft.com/office/officeart/2008/layout/NameandTitleOrganizationalChart"/>
    <dgm:cxn modelId="{340AB8D5-EF00-4C0A-9FBD-9BB7B96FD380}" type="presParOf" srcId="{DE1A1084-41B0-490A-8AD4-C9B9A3CCFEB4}" destId="{47FBD05F-BE0C-4237-B3C3-35B154607DE6}" srcOrd="2" destOrd="0" presId="urn:microsoft.com/office/officeart/2008/layout/NameandTitleOrganizationalChart"/>
    <dgm:cxn modelId="{F67202C0-E189-49C1-9287-27E2C11EDBD6}" type="presParOf" srcId="{DE1A1084-41B0-490A-8AD4-C9B9A3CCFEB4}" destId="{47E76FDE-3CB3-413B-AE63-47EE12E04333}" srcOrd="3" destOrd="0" presId="urn:microsoft.com/office/officeart/2008/layout/NameandTitleOrganizationalChart"/>
    <dgm:cxn modelId="{6CFFEA26-1DEB-4538-BED2-9A6F654F17CB}" type="presParOf" srcId="{47E76FDE-3CB3-413B-AE63-47EE12E04333}" destId="{C1581802-44A7-4399-8367-6DDEFBDCE2FD}" srcOrd="0" destOrd="0" presId="urn:microsoft.com/office/officeart/2008/layout/NameandTitleOrganizationalChart"/>
    <dgm:cxn modelId="{743C6FE4-AF46-45AE-BF79-EF266FDD63E9}" type="presParOf" srcId="{C1581802-44A7-4399-8367-6DDEFBDCE2FD}" destId="{19665818-6B83-4D84-A2D1-60966F9B8F14}" srcOrd="0" destOrd="0" presId="urn:microsoft.com/office/officeart/2008/layout/NameandTitleOrganizationalChart"/>
    <dgm:cxn modelId="{DC397082-4F6A-40F8-B7B3-350C52263F29}" type="presParOf" srcId="{C1581802-44A7-4399-8367-6DDEFBDCE2FD}" destId="{FE83ABB7-AB71-4483-99C5-9512E1D85EC4}" srcOrd="1" destOrd="0" presId="urn:microsoft.com/office/officeart/2008/layout/NameandTitleOrganizationalChart"/>
    <dgm:cxn modelId="{EF72D251-21A7-4640-B271-76AB55319C1B}" type="presParOf" srcId="{C1581802-44A7-4399-8367-6DDEFBDCE2FD}" destId="{FC7352D0-ED36-4A6F-88E9-72D6880D2810}" srcOrd="2" destOrd="0" presId="urn:microsoft.com/office/officeart/2008/layout/NameandTitleOrganizationalChart"/>
    <dgm:cxn modelId="{6B8FF6A5-76AF-4EF7-A6ED-F04532D13D6F}" type="presParOf" srcId="{47E76FDE-3CB3-413B-AE63-47EE12E04333}" destId="{88DF7CD4-9495-4CF8-B980-F1360841385A}" srcOrd="1" destOrd="0" presId="urn:microsoft.com/office/officeart/2008/layout/NameandTitleOrganizationalChart"/>
    <dgm:cxn modelId="{214BB139-EB57-4D34-93FD-AE38EFFAFA8C}" type="presParOf" srcId="{47E76FDE-3CB3-413B-AE63-47EE12E04333}" destId="{966C60A8-5B8F-4A91-A7CF-965AFE65F27E}" srcOrd="2" destOrd="0" presId="urn:microsoft.com/office/officeart/2008/layout/NameandTitleOrganizationalChart"/>
    <dgm:cxn modelId="{2405164A-086D-4DC4-B7D5-BEB5F95745A7}" type="presParOf" srcId="{DE1A1084-41B0-490A-8AD4-C9B9A3CCFEB4}" destId="{47EA0515-CE4C-4238-BDF3-A1B3B4575642}" srcOrd="4" destOrd="0" presId="urn:microsoft.com/office/officeart/2008/layout/NameandTitleOrganizationalChart"/>
    <dgm:cxn modelId="{98DB0B7F-CED5-4306-B79A-326846733EF6}" type="presParOf" srcId="{DE1A1084-41B0-490A-8AD4-C9B9A3CCFEB4}" destId="{09C99B58-AAFD-4FFD-9E44-04B4D860B44E}" srcOrd="5" destOrd="0" presId="urn:microsoft.com/office/officeart/2008/layout/NameandTitleOrganizationalChart"/>
    <dgm:cxn modelId="{68992FD6-F359-4E92-B38D-40B9CF8E456E}" type="presParOf" srcId="{09C99B58-AAFD-4FFD-9E44-04B4D860B44E}" destId="{A54E9B0F-CC40-4634-AF3B-017EEA7293BE}" srcOrd="0" destOrd="0" presId="urn:microsoft.com/office/officeart/2008/layout/NameandTitleOrganizationalChart"/>
    <dgm:cxn modelId="{1771BD89-4513-459F-8550-ADB72D93CEC2}" type="presParOf" srcId="{A54E9B0F-CC40-4634-AF3B-017EEA7293BE}" destId="{FB06ED1B-F4D0-457D-A55C-E02BA1DE9FBB}" srcOrd="0" destOrd="0" presId="urn:microsoft.com/office/officeart/2008/layout/NameandTitleOrganizationalChart"/>
    <dgm:cxn modelId="{B32BAD40-A4E9-4F2D-9ACC-187DF453B5CD}" type="presParOf" srcId="{A54E9B0F-CC40-4634-AF3B-017EEA7293BE}" destId="{3EE8FF82-E101-41E1-A5DE-8530FEE7EA08}" srcOrd="1" destOrd="0" presId="urn:microsoft.com/office/officeart/2008/layout/NameandTitleOrganizationalChart"/>
    <dgm:cxn modelId="{A4D93E2A-08C6-47EA-ACFF-C635F8E390B9}" type="presParOf" srcId="{A54E9B0F-CC40-4634-AF3B-017EEA7293BE}" destId="{9733F49A-FD3E-4298-A495-DD55374C31D6}" srcOrd="2" destOrd="0" presId="urn:microsoft.com/office/officeart/2008/layout/NameandTitleOrganizationalChart"/>
    <dgm:cxn modelId="{F503CDCE-7662-4B4F-AFCA-D463BCEFBDF1}" type="presParOf" srcId="{09C99B58-AAFD-4FFD-9E44-04B4D860B44E}" destId="{277177D2-93CF-4582-B555-06E1B5AE0533}" srcOrd="1" destOrd="0" presId="urn:microsoft.com/office/officeart/2008/layout/NameandTitleOrganizationalChart"/>
    <dgm:cxn modelId="{C64AB6EA-6554-4E8B-AB31-C0F7A67A8F0F}" type="presParOf" srcId="{09C99B58-AAFD-4FFD-9E44-04B4D860B44E}" destId="{B5E071C2-C35B-4AB6-9B7E-CAC73B4DACB8}" srcOrd="2" destOrd="0" presId="urn:microsoft.com/office/officeart/2008/layout/NameandTitleOrganizationalChart"/>
    <dgm:cxn modelId="{2E485B08-1F2E-456C-AE07-ECE45C28DABF}" type="presParOf" srcId="{5F8D561D-11B7-422B-BFC6-458A34CDB791}" destId="{16ABB375-FF59-4408-978E-54A149C89E3B}" srcOrd="2" destOrd="0" presId="urn:microsoft.com/office/officeart/2008/layout/NameandTitleOrganizationalChart"/>
    <dgm:cxn modelId="{1C9C1291-93D7-41EB-8CDF-31E142757867}" type="presParOf" srcId="{16ABB375-FF59-4408-978E-54A149C89E3B}" destId="{ABA7B4A3-9768-4B6C-A29F-5D2C63241455}" srcOrd="0" destOrd="0" presId="urn:microsoft.com/office/officeart/2008/layout/NameandTitleOrganizationalChart"/>
    <dgm:cxn modelId="{4BD44E50-E562-4BCC-B6C9-69499E3EAF87}" type="presParOf" srcId="{16ABB375-FF59-4408-978E-54A149C89E3B}" destId="{6F19360B-E5D3-4BFC-A4B0-B70321503904}" srcOrd="1" destOrd="0" presId="urn:microsoft.com/office/officeart/2008/layout/NameandTitleOrganizationalChart"/>
    <dgm:cxn modelId="{177DF571-14BD-4A24-9BBD-4DED23FDAB33}" type="presParOf" srcId="{6F19360B-E5D3-4BFC-A4B0-B70321503904}" destId="{349FCD89-14D3-447B-B33C-21102A4E8C43}" srcOrd="0" destOrd="0" presId="urn:microsoft.com/office/officeart/2008/layout/NameandTitleOrganizationalChart"/>
    <dgm:cxn modelId="{C60139DA-C729-49FD-9177-D9DAB4B1AB2F}" type="presParOf" srcId="{349FCD89-14D3-447B-B33C-21102A4E8C43}" destId="{44AB1EB1-56F8-456B-844F-63C869B5097E}" srcOrd="0" destOrd="0" presId="urn:microsoft.com/office/officeart/2008/layout/NameandTitleOrganizationalChart"/>
    <dgm:cxn modelId="{AC5D82CB-3C7E-4883-ABE2-1ECFBEBD1497}" type="presParOf" srcId="{349FCD89-14D3-447B-B33C-21102A4E8C43}" destId="{55FEA331-922F-4566-879E-DD910A44D331}" srcOrd="1" destOrd="0" presId="urn:microsoft.com/office/officeart/2008/layout/NameandTitleOrganizationalChart"/>
    <dgm:cxn modelId="{D74388A7-33B0-4C4B-BEBB-52C4A8EE41B1}" type="presParOf" srcId="{349FCD89-14D3-447B-B33C-21102A4E8C43}" destId="{0C575F81-ED8A-4BAF-A534-91DC0F53425C}" srcOrd="2" destOrd="0" presId="urn:microsoft.com/office/officeart/2008/layout/NameandTitleOrganizationalChart"/>
    <dgm:cxn modelId="{5EC2528F-579F-46FB-B2BD-F5CEE770CB4D}" type="presParOf" srcId="{6F19360B-E5D3-4BFC-A4B0-B70321503904}" destId="{C8D4CCBD-E9FD-4A23-9249-4B2AEC7C0A15}" srcOrd="1" destOrd="0" presId="urn:microsoft.com/office/officeart/2008/layout/NameandTitleOrganizationalChart"/>
    <dgm:cxn modelId="{55D5456B-60DE-4C61-A8B3-0C620DDFB75B}" type="presParOf" srcId="{6F19360B-E5D3-4BFC-A4B0-B70321503904}" destId="{EFE1FE94-604C-4F07-842B-92B298D8DAA8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A7B4A3-9768-4B6C-A29F-5D2C63241455}">
      <dsp:nvSpPr>
        <dsp:cNvPr id="0" name=""/>
        <dsp:cNvSpPr/>
      </dsp:nvSpPr>
      <dsp:spPr>
        <a:xfrm>
          <a:off x="4595176" y="930928"/>
          <a:ext cx="971633" cy="600144"/>
        </a:xfrm>
        <a:custGeom>
          <a:avLst/>
          <a:gdLst/>
          <a:ahLst/>
          <a:cxnLst/>
          <a:rect l="0" t="0" r="0" b="0"/>
          <a:pathLst>
            <a:path>
              <a:moveTo>
                <a:pt x="971633" y="0"/>
              </a:moveTo>
              <a:lnTo>
                <a:pt x="971633" y="600144"/>
              </a:lnTo>
              <a:lnTo>
                <a:pt x="0" y="60014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EA0515-CE4C-4238-BDF3-A1B3B4575642}">
      <dsp:nvSpPr>
        <dsp:cNvPr id="0" name=""/>
        <dsp:cNvSpPr/>
      </dsp:nvSpPr>
      <dsp:spPr>
        <a:xfrm>
          <a:off x="5566810" y="930928"/>
          <a:ext cx="2572591" cy="1174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7903"/>
              </a:lnTo>
              <a:lnTo>
                <a:pt x="2572591" y="957903"/>
              </a:lnTo>
              <a:lnTo>
                <a:pt x="2572591" y="117478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FBD05F-BE0C-4237-B3C3-35B154607DE6}">
      <dsp:nvSpPr>
        <dsp:cNvPr id="0" name=""/>
        <dsp:cNvSpPr/>
      </dsp:nvSpPr>
      <dsp:spPr>
        <a:xfrm>
          <a:off x="5566810" y="930928"/>
          <a:ext cx="1365064" cy="28240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7212"/>
              </a:lnTo>
              <a:lnTo>
                <a:pt x="1365064" y="2607212"/>
              </a:lnTo>
              <a:lnTo>
                <a:pt x="1365064" y="282409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F4C830-EDBA-4F64-B25C-DA68687404C4}">
      <dsp:nvSpPr>
        <dsp:cNvPr id="0" name=""/>
        <dsp:cNvSpPr/>
      </dsp:nvSpPr>
      <dsp:spPr>
        <a:xfrm>
          <a:off x="3041798" y="930928"/>
          <a:ext cx="2525011" cy="2161105"/>
        </a:xfrm>
        <a:custGeom>
          <a:avLst/>
          <a:gdLst/>
          <a:ahLst/>
          <a:cxnLst/>
          <a:rect l="0" t="0" r="0" b="0"/>
          <a:pathLst>
            <a:path>
              <a:moveTo>
                <a:pt x="2525011" y="0"/>
              </a:moveTo>
              <a:lnTo>
                <a:pt x="2525011" y="1944218"/>
              </a:lnTo>
              <a:lnTo>
                <a:pt x="0" y="1944218"/>
              </a:lnTo>
              <a:lnTo>
                <a:pt x="0" y="216110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534C35-8E34-4765-A430-4D82BCED7575}">
      <dsp:nvSpPr>
        <dsp:cNvPr id="0" name=""/>
        <dsp:cNvSpPr/>
      </dsp:nvSpPr>
      <dsp:spPr>
        <a:xfrm>
          <a:off x="4134927" y="1416"/>
          <a:ext cx="2863765" cy="92951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31165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Monotype Corsiva" panose="03010101010201010101" pitchFamily="66" charset="0"/>
            </a:rPr>
            <a:t>Духовно- нравственное воспитание</a:t>
          </a:r>
          <a:endParaRPr lang="ru-RU" sz="2400" b="1" kern="1200" dirty="0">
            <a:solidFill>
              <a:schemeClr val="bg1"/>
            </a:solidFill>
            <a:latin typeface="Monotype Corsiva" panose="03010101010201010101" pitchFamily="66" charset="0"/>
          </a:endParaRPr>
        </a:p>
      </dsp:txBody>
      <dsp:txXfrm>
        <a:off x="4134927" y="1416"/>
        <a:ext cx="2863765" cy="929512"/>
      </dsp:txXfrm>
    </dsp:sp>
    <dsp:sp modelId="{FF73CCA1-5327-4D1A-A7D6-63CB7E0D1F19}">
      <dsp:nvSpPr>
        <dsp:cNvPr id="0" name=""/>
        <dsp:cNvSpPr/>
      </dsp:nvSpPr>
      <dsp:spPr>
        <a:xfrm>
          <a:off x="6685280" y="480175"/>
          <a:ext cx="2433167" cy="93375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rPr>
            <a:t>Семейные ценности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rPr>
            <a:t>Культурные ценности</a:t>
          </a:r>
          <a:endParaRPr lang="ru-RU" sz="2000" b="1" kern="1200" dirty="0">
            <a:solidFill>
              <a:schemeClr val="accent2">
                <a:lumMod val="50000"/>
              </a:schemeClr>
            </a:solidFill>
            <a:latin typeface="Monotype Corsiva" panose="03010101010201010101" pitchFamily="66" charset="0"/>
          </a:endParaRPr>
        </a:p>
      </dsp:txBody>
      <dsp:txXfrm>
        <a:off x="6685280" y="480175"/>
        <a:ext cx="2433167" cy="933757"/>
      </dsp:txXfrm>
    </dsp:sp>
    <dsp:sp modelId="{9DB755E9-806C-44CC-BA7A-F2D118877A17}">
      <dsp:nvSpPr>
        <dsp:cNvPr id="0" name=""/>
        <dsp:cNvSpPr/>
      </dsp:nvSpPr>
      <dsp:spPr>
        <a:xfrm>
          <a:off x="1619008" y="3092034"/>
          <a:ext cx="2845579" cy="92951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31165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Monotype Corsiva" panose="03010101010201010101" pitchFamily="66" charset="0"/>
            </a:rPr>
            <a:t>Гражданско-патриотическое воспитание</a:t>
          </a:r>
          <a:endParaRPr lang="ru-RU" sz="2000" b="1" kern="1200" dirty="0">
            <a:latin typeface="Monotype Corsiva" panose="03010101010201010101" pitchFamily="66" charset="0"/>
          </a:endParaRPr>
        </a:p>
      </dsp:txBody>
      <dsp:txXfrm>
        <a:off x="1619008" y="3092034"/>
        <a:ext cx="2845579" cy="929512"/>
      </dsp:txXfrm>
    </dsp:sp>
    <dsp:sp modelId="{43BB5B93-7892-4D2A-AEFB-DFAC3C9ECCB8}">
      <dsp:nvSpPr>
        <dsp:cNvPr id="0" name=""/>
        <dsp:cNvSpPr/>
      </dsp:nvSpPr>
      <dsp:spPr>
        <a:xfrm>
          <a:off x="112589" y="3591456"/>
          <a:ext cx="2013154" cy="172391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rPr>
            <a:t>Я и моя семья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rPr>
            <a:t>Детский сад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rPr>
            <a:t>Моя Республика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rPr>
            <a:t>Родная страна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rPr>
            <a:t>Культура страны</a:t>
          </a:r>
          <a:endParaRPr lang="ru-RU" sz="2000" b="1" kern="1200" dirty="0">
            <a:solidFill>
              <a:schemeClr val="accent2">
                <a:lumMod val="50000"/>
              </a:schemeClr>
            </a:solidFill>
            <a:latin typeface="Monotype Corsiva" panose="03010101010201010101" pitchFamily="66" charset="0"/>
          </a:endParaRPr>
        </a:p>
      </dsp:txBody>
      <dsp:txXfrm>
        <a:off x="112589" y="3591456"/>
        <a:ext cx="2013154" cy="1723917"/>
      </dsp:txXfrm>
    </dsp:sp>
    <dsp:sp modelId="{19665818-6B83-4D84-A2D1-60966F9B8F14}">
      <dsp:nvSpPr>
        <dsp:cNvPr id="0" name=""/>
        <dsp:cNvSpPr/>
      </dsp:nvSpPr>
      <dsp:spPr>
        <a:xfrm>
          <a:off x="5660345" y="3755027"/>
          <a:ext cx="2543057" cy="929512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31165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Monotype Corsiva" panose="03010101010201010101" pitchFamily="66" charset="0"/>
            </a:rPr>
            <a:t>Мультикультурное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Monotype Corsiva" panose="03010101010201010101" pitchFamily="66" charset="0"/>
            </a:rPr>
            <a:t>воспитание</a:t>
          </a:r>
          <a:endParaRPr lang="ru-RU" sz="2000" b="1" kern="1200" dirty="0">
            <a:latin typeface="Monotype Corsiva" panose="03010101010201010101" pitchFamily="66" charset="0"/>
          </a:endParaRPr>
        </a:p>
      </dsp:txBody>
      <dsp:txXfrm>
        <a:off x="5660345" y="3755027"/>
        <a:ext cx="2543057" cy="929512"/>
      </dsp:txXfrm>
    </dsp:sp>
    <dsp:sp modelId="{FE83ABB7-AB71-4483-99C5-9512E1D85EC4}">
      <dsp:nvSpPr>
        <dsp:cNvPr id="0" name=""/>
        <dsp:cNvSpPr/>
      </dsp:nvSpPr>
      <dsp:spPr>
        <a:xfrm flipH="1">
          <a:off x="8045827" y="4392265"/>
          <a:ext cx="45725" cy="15907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lvl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8045827" y="4392265"/>
        <a:ext cx="45725" cy="159070"/>
      </dsp:txXfrm>
    </dsp:sp>
    <dsp:sp modelId="{FB06ED1B-F4D0-457D-A55C-E02BA1DE9FBB}">
      <dsp:nvSpPr>
        <dsp:cNvPr id="0" name=""/>
        <dsp:cNvSpPr/>
      </dsp:nvSpPr>
      <dsp:spPr>
        <a:xfrm>
          <a:off x="6907969" y="2105718"/>
          <a:ext cx="2462863" cy="923275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31165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Monotype Corsiva" panose="03010101010201010101" pitchFamily="66" charset="0"/>
            </a:rPr>
            <a:t>Трудовое воспитание</a:t>
          </a:r>
          <a:endParaRPr lang="ru-RU" sz="2000" b="1" kern="1200" dirty="0">
            <a:latin typeface="Monotype Corsiva" panose="03010101010201010101" pitchFamily="66" charset="0"/>
          </a:endParaRPr>
        </a:p>
      </dsp:txBody>
      <dsp:txXfrm>
        <a:off x="6907969" y="2105718"/>
        <a:ext cx="2462863" cy="923275"/>
      </dsp:txXfrm>
    </dsp:sp>
    <dsp:sp modelId="{3EE8FF82-E101-41E1-A5DE-8530FEE7EA08}">
      <dsp:nvSpPr>
        <dsp:cNvPr id="0" name=""/>
        <dsp:cNvSpPr/>
      </dsp:nvSpPr>
      <dsp:spPr>
        <a:xfrm>
          <a:off x="8740051" y="2685872"/>
          <a:ext cx="2345674" cy="16540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rPr>
            <a:t>Самообслуживание, 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rPr>
            <a:t>Труд в природе,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rPr>
            <a:t>Хозяйственный труд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rPr>
            <a:t>Ручной труд</a:t>
          </a:r>
          <a:endParaRPr lang="ru-RU" sz="2000" b="1" kern="1200" dirty="0">
            <a:solidFill>
              <a:schemeClr val="accent2">
                <a:lumMod val="50000"/>
              </a:schemeClr>
            </a:solidFill>
            <a:latin typeface="Monotype Corsiva" panose="03010101010201010101" pitchFamily="66" charset="0"/>
          </a:endParaRPr>
        </a:p>
      </dsp:txBody>
      <dsp:txXfrm>
        <a:off x="8740051" y="2685872"/>
        <a:ext cx="2345674" cy="1654021"/>
      </dsp:txXfrm>
    </dsp:sp>
    <dsp:sp modelId="{44AB1EB1-56F8-456B-844F-63C869B5097E}">
      <dsp:nvSpPr>
        <dsp:cNvPr id="0" name=""/>
        <dsp:cNvSpPr/>
      </dsp:nvSpPr>
      <dsp:spPr>
        <a:xfrm>
          <a:off x="2408138" y="1152533"/>
          <a:ext cx="2187037" cy="75707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31165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Monotype Corsiva" panose="03010101010201010101" pitchFamily="66" charset="0"/>
            </a:rPr>
            <a:t>Экологическое воспитание</a:t>
          </a:r>
          <a:endParaRPr lang="ru-RU" sz="2000" b="1" kern="1200" dirty="0">
            <a:latin typeface="Monotype Corsiva" panose="03010101010201010101" pitchFamily="66" charset="0"/>
          </a:endParaRPr>
        </a:p>
      </dsp:txBody>
      <dsp:txXfrm>
        <a:off x="2408138" y="1152533"/>
        <a:ext cx="2187037" cy="757078"/>
      </dsp:txXfrm>
    </dsp:sp>
    <dsp:sp modelId="{55FEA331-922F-4566-879E-DD910A44D331}">
      <dsp:nvSpPr>
        <dsp:cNvPr id="0" name=""/>
        <dsp:cNvSpPr/>
      </dsp:nvSpPr>
      <dsp:spPr>
        <a:xfrm>
          <a:off x="929062" y="1504026"/>
          <a:ext cx="1970224" cy="9650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rPr>
            <a:t>Природа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rPr>
            <a:t>ЗОЖ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rPr>
            <a:t>Окружающий мир</a:t>
          </a:r>
          <a:endParaRPr lang="ru-RU" sz="2000" b="1" kern="1200" dirty="0">
            <a:solidFill>
              <a:schemeClr val="accent2">
                <a:lumMod val="50000"/>
              </a:schemeClr>
            </a:solidFill>
            <a:latin typeface="Monotype Corsiva" panose="03010101010201010101" pitchFamily="66" charset="0"/>
          </a:endParaRPr>
        </a:p>
      </dsp:txBody>
      <dsp:txXfrm>
        <a:off x="929062" y="1504026"/>
        <a:ext cx="1970224" cy="9650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087B-8C9C-4BC9-976B-FBC83BC2BFD8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4FC9-7035-4737-8C75-17F016C34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326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087B-8C9C-4BC9-976B-FBC83BC2BFD8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4FC9-7035-4737-8C75-17F016C34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103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087B-8C9C-4BC9-976B-FBC83BC2BFD8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4FC9-7035-4737-8C75-17F016C34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852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087B-8C9C-4BC9-976B-FBC83BC2BFD8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4FC9-7035-4737-8C75-17F016C34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154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087B-8C9C-4BC9-976B-FBC83BC2BFD8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4FC9-7035-4737-8C75-17F016C34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473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087B-8C9C-4BC9-976B-FBC83BC2BFD8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4FC9-7035-4737-8C75-17F016C34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5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087B-8C9C-4BC9-976B-FBC83BC2BFD8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4FC9-7035-4737-8C75-17F016C34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012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087B-8C9C-4BC9-976B-FBC83BC2BFD8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4FC9-7035-4737-8C75-17F016C34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152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087B-8C9C-4BC9-976B-FBC83BC2BFD8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4FC9-7035-4737-8C75-17F016C34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728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087B-8C9C-4BC9-976B-FBC83BC2BFD8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4FC9-7035-4737-8C75-17F016C34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873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087B-8C9C-4BC9-976B-FBC83BC2BFD8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4FC9-7035-4737-8C75-17F016C34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372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E087B-8C9C-4BC9-976B-FBC83BC2BFD8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14FC9-7035-4737-8C75-17F016C34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04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hyperlink" Target="mailto:liliya.ackimova@yandex.ru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overs.cnt.itdelo.com/o/om/ome/omega2921420big.jp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2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2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3402" y="1802365"/>
            <a:ext cx="9863328" cy="196844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 ОБРАЗОВАТЕЛЬНАЯ  ПРОГРАММА </a:t>
            </a:r>
            <a:br>
              <a:rPr lang="ru-RU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x-none" sz="28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етского сад</a:t>
            </a:r>
            <a:r>
              <a:rPr lang="ru-RU" sz="28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№ 11 «Теремок» </a:t>
            </a:r>
            <a:r>
              <a:rPr lang="ru-RU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филиал АН ДОО «Алмазик»</a:t>
            </a:r>
            <a:endParaRPr lang="ru-RU" sz="5400" b="1" i="1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401940" y="5109345"/>
            <a:ext cx="17662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Мирный </a:t>
            </a:r>
            <a:r>
              <a:rPr lang="ru-RU" altLang="ru-RU" sz="1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2021г. </a:t>
            </a:r>
            <a:endParaRPr lang="ru-RU" alt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490"/>
            <a:ext cx="12310712" cy="69164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88" b="40364" l="19468" r="779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02" t="5333" r="20057" b="59298"/>
          <a:stretch/>
        </p:blipFill>
        <p:spPr>
          <a:xfrm>
            <a:off x="5632839" y="644892"/>
            <a:ext cx="1304454" cy="11574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851" y="2876519"/>
            <a:ext cx="3276430" cy="21842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4245" y="634892"/>
            <a:ext cx="1128842" cy="11355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401962" y="638226"/>
            <a:ext cx="1128842" cy="113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3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00983" cy="562573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14595"/>
            <a:ext cx="2968169" cy="194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Надпись 2"/>
          <p:cNvSpPr txBox="1">
            <a:spLocks noChangeArrowheads="1"/>
          </p:cNvSpPr>
          <p:nvPr/>
        </p:nvSpPr>
        <p:spPr bwMode="auto">
          <a:xfrm>
            <a:off x="7788409" y="4505939"/>
            <a:ext cx="4403591" cy="64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сайт АН ДОО 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Алмазик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almazik.org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Arial" panose="020B0604020202020204" pitchFamily="34" charset="0"/>
              </a:rPr>
              <a:t>http://www.almazik.org/detskie-sady/mirninskoe-otdelenie/detskiy-sad-11-teremok-g-mirnyy/</a:t>
            </a:r>
            <a:endParaRPr kumimoji="0" lang="sah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554623" y="114536"/>
            <a:ext cx="4553132" cy="449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2F549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консультациями узких специалистов (музыкального руководителя и инструктора по физической культуре) можете ознакомиться на 2 этаже детского сада (правое крыло).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2F549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консультациями логопеда, консультационного центра, техники безопасности и информационным стендом детского сада можете ознакомиться на 2 этаже детского сада (левое крыло).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altLang="ru-RU" b="1" dirty="0">
              <a:solidFill>
                <a:srgbClr val="2F549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altLang="ru-RU" b="1" dirty="0" smtClean="0">
              <a:solidFill>
                <a:srgbClr val="2F549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altLang="ru-RU" b="1" dirty="0">
              <a:solidFill>
                <a:srgbClr val="2F549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1600" b="1" i="0" u="sng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kumimoji="0" lang="ru-RU" altLang="ru-RU" sz="1600" b="1" i="0" u="sng" strike="noStrike" cap="none" normalizeH="0" dirty="0" smtClean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так же на наших электронных мессенджерах</a:t>
            </a:r>
            <a:endParaRPr kumimoji="0" lang="ru-RU" altLang="ru-RU" sz="1600" b="0" i="0" u="sng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16794" y="110471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778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7"/>
          <a:stretch/>
        </p:blipFill>
        <p:spPr bwMode="auto">
          <a:xfrm>
            <a:off x="226695" y="151765"/>
            <a:ext cx="2533650" cy="1667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ятиугольник 5"/>
          <p:cNvSpPr>
            <a:spLocks noChangeArrowheads="1"/>
          </p:cNvSpPr>
          <p:nvPr/>
        </p:nvSpPr>
        <p:spPr bwMode="auto">
          <a:xfrm flipH="1">
            <a:off x="3352800" y="224155"/>
            <a:ext cx="6819900" cy="1409700"/>
          </a:xfrm>
          <a:prstGeom prst="homePlate">
            <a:avLst>
              <a:gd name="adj" fmla="val 49991"/>
            </a:avLst>
          </a:prstGeom>
          <a:solidFill>
            <a:srgbClr val="FFFF99"/>
          </a:solidFill>
          <a:ln w="12700">
            <a:solidFill>
              <a:srgbClr val="1F376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Cambria" panose="02040503050406030204" pitchFamily="18" charset="0"/>
              </a:rPr>
              <a:t>Уважаемые</a:t>
            </a:r>
            <a:r>
              <a:rPr kumimoji="0" lang="ru-RU" altLang="ru-RU" sz="22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2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Cambria" panose="02040503050406030204" pitchFamily="18" charset="0"/>
              </a:rPr>
              <a:t>родители</a:t>
            </a:r>
            <a:r>
              <a:rPr kumimoji="0" lang="ru-RU" altLang="ru-RU" sz="22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В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детском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саду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11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Теремок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филиале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АН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ДОО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Алмазик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функционирует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консультационный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центр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для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родителей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и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их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детей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не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посещающих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детский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сад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Пятиугольник 6"/>
          <p:cNvSpPr>
            <a:spLocks noChangeArrowheads="1"/>
          </p:cNvSpPr>
          <p:nvPr/>
        </p:nvSpPr>
        <p:spPr bwMode="auto">
          <a:xfrm>
            <a:off x="226695" y="1819275"/>
            <a:ext cx="4314825" cy="1905000"/>
          </a:xfrm>
          <a:prstGeom prst="homePlate">
            <a:avLst>
              <a:gd name="adj" fmla="val 49998"/>
            </a:avLst>
          </a:prstGeom>
          <a:solidFill>
            <a:srgbClr val="FFFFFF"/>
          </a:solidFill>
          <a:ln w="127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консультационного центра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Создания консультативного центра - обеспечение единства и преемственности семейного и дошкольного воспитания, поддержка всестороннего развития личности детей, не посещающих образовательные учреждения, обеспечение доступности дошкольного образования.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Пятиугольник 7"/>
          <p:cNvSpPr>
            <a:spLocks noChangeArrowheads="1"/>
          </p:cNvSpPr>
          <p:nvPr/>
        </p:nvSpPr>
        <p:spPr bwMode="auto">
          <a:xfrm flipH="1">
            <a:off x="7091771" y="1633855"/>
            <a:ext cx="4972050" cy="2476500"/>
          </a:xfrm>
          <a:prstGeom prst="homePlate">
            <a:avLst>
              <a:gd name="adj" fmla="val 49997"/>
            </a:avLst>
          </a:prstGeom>
          <a:solidFill>
            <a:srgbClr val="FFFFFF"/>
          </a:solidFill>
          <a:ln w="127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Основными задачами консультационного центра являются: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оказание всесторонней помощи родителям (законным представителям) и детям, не посещающим образовательные учреждения;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оказание консультативной помощи родителям (законным представителям) по различным вопросам воспитания, обучения и развития ребенка дошкольного возраста;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оказание содействия в социализации детей дошкольного возраста, не посещающих образовательные учреждения;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2" name="Рисунок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83" y="1766888"/>
            <a:ext cx="209232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с двумя скругленными соседними углами 10"/>
          <p:cNvSpPr>
            <a:spLocks/>
          </p:cNvSpPr>
          <p:nvPr/>
        </p:nvSpPr>
        <p:spPr bwMode="auto">
          <a:xfrm>
            <a:off x="317047" y="4248262"/>
            <a:ext cx="3200400" cy="2493963"/>
          </a:xfrm>
          <a:custGeom>
            <a:avLst/>
            <a:gdLst>
              <a:gd name="T0" fmla="*/ 415616 w 3200400"/>
              <a:gd name="T1" fmla="*/ 0 h 2493645"/>
              <a:gd name="T2" fmla="*/ 2784784 w 3200400"/>
              <a:gd name="T3" fmla="*/ 0 h 2493645"/>
              <a:gd name="T4" fmla="*/ 3200400 w 3200400"/>
              <a:gd name="T5" fmla="*/ 415616 h 2493645"/>
              <a:gd name="T6" fmla="*/ 3200400 w 3200400"/>
              <a:gd name="T7" fmla="*/ 2493645 h 2493645"/>
              <a:gd name="T8" fmla="*/ 3200400 w 3200400"/>
              <a:gd name="T9" fmla="*/ 2493645 h 2493645"/>
              <a:gd name="T10" fmla="*/ 0 w 3200400"/>
              <a:gd name="T11" fmla="*/ 2493645 h 2493645"/>
              <a:gd name="T12" fmla="*/ 0 w 3200400"/>
              <a:gd name="T13" fmla="*/ 2493645 h 2493645"/>
              <a:gd name="T14" fmla="*/ 0 w 3200400"/>
              <a:gd name="T15" fmla="*/ 415616 h 2493645"/>
              <a:gd name="T16" fmla="*/ 415616 w 3200400"/>
              <a:gd name="T17" fmla="*/ 0 h 24936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00400"/>
              <a:gd name="T28" fmla="*/ 0 h 2493645"/>
              <a:gd name="T29" fmla="*/ 3200400 w 3200400"/>
              <a:gd name="T30" fmla="*/ 2493645 h 24936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00400" h="2493645">
                <a:moveTo>
                  <a:pt x="415616" y="0"/>
                </a:moveTo>
                <a:lnTo>
                  <a:pt x="2784784" y="0"/>
                </a:lnTo>
                <a:cubicBezTo>
                  <a:pt x="3014322" y="0"/>
                  <a:pt x="3200400" y="186078"/>
                  <a:pt x="3200400" y="415616"/>
                </a:cubicBezTo>
                <a:lnTo>
                  <a:pt x="3200400" y="2493645"/>
                </a:lnTo>
                <a:lnTo>
                  <a:pt x="0" y="2493645"/>
                </a:lnTo>
                <a:lnTo>
                  <a:pt x="0" y="415616"/>
                </a:lnTo>
                <a:cubicBezTo>
                  <a:pt x="0" y="186078"/>
                  <a:pt x="186078" y="0"/>
                  <a:pt x="415616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Наш адрес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сад № 11 </a:t>
            </a: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Теремок</a:t>
            </a: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филиал Автономной некоммерческой дошкольной образовательной организации </a:t>
            </a: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Алмазик</a:t>
            </a: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Фактический адрес: г. Мирный, ул. Советская, д. 16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Контактный телефон: 8 (411 36) 4-65-51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Адрес эл./почты: </a:t>
            </a: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liliya.ackimova@yandex.ru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Надпись 1"/>
          <p:cNvSpPr txBox="1">
            <a:spLocks noChangeArrowheads="1"/>
          </p:cNvSpPr>
          <p:nvPr/>
        </p:nvSpPr>
        <p:spPr bwMode="auto">
          <a:xfrm>
            <a:off x="3539695" y="3348038"/>
            <a:ext cx="438977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Консультационный центр работает 1 раз в неделю в соответствии с графиком.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932" y="4280807"/>
            <a:ext cx="3939540" cy="247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с двумя скругленными соседними углами 12"/>
          <p:cNvSpPr>
            <a:spLocks/>
          </p:cNvSpPr>
          <p:nvPr/>
        </p:nvSpPr>
        <p:spPr bwMode="auto">
          <a:xfrm>
            <a:off x="8401957" y="4218100"/>
            <a:ext cx="3253468" cy="2524125"/>
          </a:xfrm>
          <a:custGeom>
            <a:avLst/>
            <a:gdLst>
              <a:gd name="T0" fmla="*/ 420696 w 2966085"/>
              <a:gd name="T1" fmla="*/ 0 h 2524125"/>
              <a:gd name="T2" fmla="*/ 2545389 w 2966085"/>
              <a:gd name="T3" fmla="*/ 0 h 2524125"/>
              <a:gd name="T4" fmla="*/ 2966085 w 2966085"/>
              <a:gd name="T5" fmla="*/ 420696 h 2524125"/>
              <a:gd name="T6" fmla="*/ 2966085 w 2966085"/>
              <a:gd name="T7" fmla="*/ 2524125 h 2524125"/>
              <a:gd name="T8" fmla="*/ 2966085 w 2966085"/>
              <a:gd name="T9" fmla="*/ 2524125 h 2524125"/>
              <a:gd name="T10" fmla="*/ 0 w 2966085"/>
              <a:gd name="T11" fmla="*/ 2524125 h 2524125"/>
              <a:gd name="T12" fmla="*/ 0 w 2966085"/>
              <a:gd name="T13" fmla="*/ 2524125 h 2524125"/>
              <a:gd name="T14" fmla="*/ 0 w 2966085"/>
              <a:gd name="T15" fmla="*/ 420696 h 2524125"/>
              <a:gd name="T16" fmla="*/ 420696 w 2966085"/>
              <a:gd name="T17" fmla="*/ 0 h 25241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966085"/>
              <a:gd name="T28" fmla="*/ 0 h 2524125"/>
              <a:gd name="T29" fmla="*/ 2966085 w 2966085"/>
              <a:gd name="T30" fmla="*/ 2524125 h 252412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966085" h="2524125">
                <a:moveTo>
                  <a:pt x="420696" y="0"/>
                </a:moveTo>
                <a:lnTo>
                  <a:pt x="2545389" y="0"/>
                </a:lnTo>
                <a:cubicBezTo>
                  <a:pt x="2777733" y="0"/>
                  <a:pt x="2966085" y="188352"/>
                  <a:pt x="2966085" y="420696"/>
                </a:cubicBezTo>
                <a:lnTo>
                  <a:pt x="2966085" y="2524125"/>
                </a:lnTo>
                <a:lnTo>
                  <a:pt x="0" y="2524125"/>
                </a:lnTo>
                <a:lnTo>
                  <a:pt x="0" y="420696"/>
                </a:lnTo>
                <a:cubicBezTo>
                  <a:pt x="0" y="188352"/>
                  <a:pt x="188352" y="0"/>
                  <a:pt x="420696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 нашем детском саду вас ждут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Заведующий детским садом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Воспитатели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Музыкальный руководитель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Инструктор по физической культуре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 </a:t>
            </a: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психолог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Логопед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Старший воспитатель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374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63633" y="1450708"/>
            <a:ext cx="8830492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Уважаемые родители! </a:t>
            </a:r>
            <a:endParaRPr lang="ru-RU" sz="2800" b="1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14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850" algn="just">
              <a:spcAft>
                <a:spcPts val="0"/>
              </a:spcAft>
            </a:pP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Ознакомиться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полной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версией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образовательной программы детского сада № 11 «Теремок» вы можете в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кабинете заведующего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или в методическом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кабинете детского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сада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8.00 до 15.00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(кроме субботы и воскресенья). </a:t>
            </a:r>
          </a:p>
          <a:p>
            <a:pPr indent="450850" algn="just">
              <a:spcAft>
                <a:spcPts val="0"/>
              </a:spcAft>
            </a:pPr>
            <a:endParaRPr lang="ru-RU" sz="2000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850" algn="just">
              <a:spcAft>
                <a:spcPts val="0"/>
              </a:spcAft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По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всем интересующим вопросам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можно обращаться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лично </a:t>
            </a:r>
            <a:endParaRPr lang="ru-RU" sz="2000" b="1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850" algn="just">
              <a:spcAft>
                <a:spcPts val="0"/>
              </a:spcAft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телефону: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4-65-51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20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7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1114362"/>
              </p:ext>
            </p:extLst>
          </p:nvPr>
        </p:nvGraphicFramePr>
        <p:xfrm>
          <a:off x="2189397" y="2343537"/>
          <a:ext cx="7505566" cy="240741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362979"/>
                <a:gridCol w="2503210"/>
                <a:gridCol w="1751798"/>
                <a:gridCol w="1424539"/>
                <a:gridCol w="1463040"/>
              </a:tblGrid>
              <a:tr h="546973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 в соответствии с возрастом детей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Наполняемость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273486"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800" b="0" i="0" dirty="0">
                          <a:solidFill>
                            <a:srgbClr val="C00000"/>
                          </a:solidFill>
                          <a:effectLst/>
                          <a:latin typeface="Monotype Corsiva" panose="03010101010201010101" pitchFamily="66" charset="0"/>
                          <a:cs typeface="Times New Roman" panose="02020603050405020304" pitchFamily="18" charset="0"/>
                        </a:rPr>
                        <a:t> Группа раннего развития </a:t>
                      </a:r>
                      <a:endParaRPr lang="ru-RU" sz="1800" b="0" i="0" dirty="0">
                        <a:solidFill>
                          <a:srgbClr val="C00000"/>
                        </a:solidFill>
                        <a:effectLst/>
                        <a:latin typeface="Monotype Corsiva" panose="03010101010201010101" pitchFamily="66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3 лет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3486"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800" b="0" i="0" dirty="0">
                          <a:solidFill>
                            <a:srgbClr val="C00000"/>
                          </a:solidFill>
                          <a:effectLst/>
                          <a:latin typeface="Monotype Corsiva" panose="03010101010201010101" pitchFamily="66" charset="0"/>
                          <a:cs typeface="Times New Roman" panose="02020603050405020304" pitchFamily="18" charset="0"/>
                        </a:rPr>
                        <a:t>Младшая группа </a:t>
                      </a:r>
                      <a:endParaRPr lang="ru-RU" sz="1800" b="0" i="0" dirty="0">
                        <a:solidFill>
                          <a:srgbClr val="C00000"/>
                        </a:solidFill>
                        <a:effectLst/>
                        <a:latin typeface="Monotype Corsiva" panose="03010101010201010101" pitchFamily="66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3 до 4 лет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5079"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800" b="0" i="0" dirty="0">
                          <a:solidFill>
                            <a:srgbClr val="C00000"/>
                          </a:solidFill>
                          <a:effectLst/>
                          <a:latin typeface="Monotype Corsiva" panose="03010101010201010101" pitchFamily="66" charset="0"/>
                          <a:cs typeface="Times New Roman" panose="02020603050405020304" pitchFamily="18" charset="0"/>
                        </a:rPr>
                        <a:t>Средняя группа </a:t>
                      </a:r>
                      <a:endParaRPr lang="ru-RU" sz="1800" b="0" i="0" dirty="0">
                        <a:solidFill>
                          <a:srgbClr val="C00000"/>
                        </a:solidFill>
                        <a:effectLst/>
                        <a:latin typeface="Monotype Corsiva" panose="03010101010201010101" pitchFamily="66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4 до 5 лет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3486"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800" b="0" i="0" dirty="0">
                          <a:solidFill>
                            <a:srgbClr val="C00000"/>
                          </a:solidFill>
                          <a:effectLst/>
                          <a:latin typeface="Monotype Corsiva" panose="03010101010201010101" pitchFamily="66" charset="0"/>
                          <a:cs typeface="Times New Roman" panose="02020603050405020304" pitchFamily="18" charset="0"/>
                        </a:rPr>
                        <a:t>Старшая группа </a:t>
                      </a:r>
                      <a:endParaRPr lang="ru-RU" sz="1800" b="0" i="0" dirty="0">
                        <a:solidFill>
                          <a:srgbClr val="C00000"/>
                        </a:solidFill>
                        <a:effectLst/>
                        <a:latin typeface="Monotype Corsiva" panose="03010101010201010101" pitchFamily="66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5 до 6 лет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3486"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800" b="0" i="0" dirty="0">
                          <a:solidFill>
                            <a:srgbClr val="C00000"/>
                          </a:solidFill>
                          <a:effectLst/>
                          <a:latin typeface="Monotype Corsiva" panose="03010101010201010101" pitchFamily="66" charset="0"/>
                          <a:cs typeface="Times New Roman" panose="02020603050405020304" pitchFamily="18" charset="0"/>
                        </a:rPr>
                        <a:t>Подготовительная группа</a:t>
                      </a:r>
                      <a:endParaRPr lang="ru-RU" sz="1800" b="0" i="0" dirty="0">
                        <a:solidFill>
                          <a:srgbClr val="C00000"/>
                        </a:solidFill>
                        <a:effectLst/>
                        <a:latin typeface="Monotype Corsiva" panose="03010101010201010101" pitchFamily="66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6 до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8лет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3486"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093143" y="1807566"/>
            <a:ext cx="29330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Численный </a:t>
            </a: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состав </a:t>
            </a: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детей:</a:t>
            </a:r>
            <a:endParaRPr lang="ru-RU" altLang="ru-RU" sz="3200" dirty="0">
              <a:solidFill>
                <a:schemeClr val="accent2">
                  <a:lumMod val="50000"/>
                </a:schemeClr>
              </a:solidFill>
              <a:latin typeface="Arial" pitchFamily="34" charset="0"/>
            </a:endParaRPr>
          </a:p>
          <a:p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010526" y="436015"/>
            <a:ext cx="4164974" cy="60491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категории детей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35" y="4023359"/>
            <a:ext cx="2889416" cy="28346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8793" y="3936732"/>
            <a:ext cx="2979862" cy="29212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96" y="67720"/>
            <a:ext cx="2233974" cy="224716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837462" y="74316"/>
            <a:ext cx="2233974" cy="224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7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0" y="4140216"/>
            <a:ext cx="3005841" cy="222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62280" y="988498"/>
            <a:ext cx="7316854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</a:pPr>
            <a:r>
              <a:rPr lang="ru-RU" altLang="ru-RU" sz="2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Примерная общеобразовательная программа  </a:t>
            </a:r>
            <a:endParaRPr lang="ru-RU" altLang="ru-RU" sz="2200" b="1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</a:pPr>
            <a:r>
              <a:rPr lang="ru-RU" altLang="ru-RU" sz="22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рождения до школы»  </a:t>
            </a:r>
            <a:endParaRPr lang="ru-RU" altLang="ru-RU" sz="2200" b="1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</a:pPr>
            <a:endParaRPr lang="ru-RU" altLang="ru-RU" sz="2000" b="1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ред. Н.Е. </a:t>
            </a:r>
            <a:r>
              <a:rPr lang="ru-RU" altLang="ru-RU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Вераксы</a:t>
            </a: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Т.С. Комаровой, М.В. Васильевой</a:t>
            </a: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fontAlgn="base">
              <a:spcBef>
                <a:spcPct val="0"/>
              </a:spcBef>
            </a:pPr>
            <a:endParaRPr lang="ru-RU" alt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lnSpc>
                <a:spcPct val="115000"/>
              </a:lnSpc>
              <a:spcBef>
                <a:spcPct val="0"/>
              </a:spcBef>
            </a:pPr>
            <a:r>
              <a:rPr lang="ru-RU" altLang="ru-RU" sz="14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  <a:r>
              <a:rPr lang="ru-RU" alt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полноценного проживания ребенком дошкольного детства, сохранение и укрепление здоровья детей, всестороннее развитие психических и физических качеств, подготовка к жизни в современном обществе, формирование предпосылок к учебной деятельности. Эти цели реализуются в процессе разнообразных видов детской деятельности.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598022" y="3813344"/>
            <a:ext cx="61935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Парциальная программа по музыкальному воспитанию «Ладушки» </a:t>
            </a:r>
            <a:endParaRPr kumimoji="0" lang="ru-RU" sz="2200" b="1" i="1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1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kumimoji="0" lang="ru-RU" b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ред. И.М. </a:t>
            </a:r>
            <a:r>
              <a:rPr kumimoji="0" lang="ru-RU" b="1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Каплуновой</a:t>
            </a:r>
            <a:r>
              <a:rPr kumimoji="0" lang="ru-RU" b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И.А. </a:t>
            </a:r>
            <a:r>
              <a:rPr kumimoji="0" lang="ru-RU" b="1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Новоскольцевой</a:t>
            </a:r>
            <a:endParaRPr kumimoji="0" lang="ru-RU" b="1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1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музыкально-творческое развитие детей в процессе различных видов музыкальной деятельности: музыкально-ритмических движений, инструментального </a:t>
            </a:r>
            <a:r>
              <a:rPr kumimoji="0" lang="ru-RU" sz="140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музицирования</a:t>
            </a:r>
            <a:r>
              <a:rPr kumimoji="0" lang="ru-RU" sz="140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пения, слушания музыки, музыкально-игровой деятельности (плясок, игр, хороводов). Основная задача программы – введение ребенка в мир музыки с радостью и улыбкой.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57" y="882985"/>
            <a:ext cx="2029335" cy="29303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986" y="3840652"/>
            <a:ext cx="1824863" cy="23361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962280" y="278340"/>
            <a:ext cx="7039044" cy="63221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реализуемые в детском саду № 11 «Теремок»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Обязательная часть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279134" y="128495"/>
            <a:ext cx="1866348" cy="187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7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9" y="3849197"/>
            <a:ext cx="3278125" cy="242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-main-pic" descr="Картинка 25 из 2654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33" y="618397"/>
            <a:ext cx="1954316" cy="2791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59201" y="1187585"/>
            <a:ext cx="6637941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логопедической работы по преодолению фонетико-фонематического недоразвития у детей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100" b="1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 Т.Б. Филичева, Г.В. </a:t>
            </a:r>
            <a:r>
              <a:rPr lang="ru-RU" altLang="ru-RU" sz="16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Чирина</a:t>
            </a:r>
            <a:r>
              <a:rPr lang="ru-RU" alt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altLang="ru-RU" sz="1000" b="1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программе освещаются основные этапы логопедической работы с детьми, даны методические приемы логопедического обследования детей, определены содержание и принципы построения индивидуальных логопедических </a:t>
            </a:r>
            <a:r>
              <a:rPr lang="ru-RU" alt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занятий.</a:t>
            </a:r>
            <a:endParaRPr lang="ru-RU" alt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53213" y="3117359"/>
            <a:ext cx="5886391" cy="3147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Парциальная программа </a:t>
            </a:r>
            <a:r>
              <a:rPr lang="ru-RU" altLang="ru-RU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гражданско-патриотическому </a:t>
            </a:r>
            <a:r>
              <a:rPr lang="ru-RU" altLang="ru-RU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воспитанию </a:t>
            </a:r>
            <a:r>
              <a:rPr lang="ru-RU" alt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живем в России</a:t>
            </a:r>
            <a:r>
              <a:rPr lang="ru-RU" alt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050" b="1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 Н.Г. </a:t>
            </a:r>
            <a:r>
              <a:rPr lang="ru-RU" altLang="ru-RU" sz="16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Зеленова</a:t>
            </a:r>
            <a:r>
              <a:rPr lang="ru-RU" alt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Л.Е. </a:t>
            </a:r>
            <a:r>
              <a:rPr lang="ru-RU" alt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сипова.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altLang="ru-RU" b="1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систему работы с детьми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 по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гражданско-патриотическому воспитанию.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Предлагаемые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связаны между собой тематически и представляют целостную картину сведений о родном крае, культуре, родной стране - России, ее прошлом и настоящем.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призвано помочь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увлекательно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эффективно проводить работу по гражданско-патриотическому воспитанию дошкольников, отследить степень усвоения детьми знаний о родной стране.</a:t>
            </a:r>
            <a:endParaRPr lang="ru-RU" alt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03" y="3295957"/>
            <a:ext cx="2145477" cy="2978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197694" y="105885"/>
            <a:ext cx="1866348" cy="1877369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158650" y="231001"/>
            <a:ext cx="7039044" cy="71026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реализуемые в детском саду № 11 «Теремок»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формируемая образовательных отношений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21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14058" y="852980"/>
            <a:ext cx="7518981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Парциальная программа </a:t>
            </a:r>
            <a:r>
              <a:rPr lang="ru-RU" altLang="ru-RU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духовно – нравственному воспитанию дошкольников «Люби и знай родной край» под редакцией Т.В. Платонова, Е.Е. </a:t>
            </a:r>
            <a:r>
              <a:rPr lang="ru-RU" alt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Хохолова</a:t>
            </a:r>
            <a:r>
              <a:rPr lang="ru-RU" altLang="ru-RU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b="1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16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alt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духовно-нравственной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ребенка,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ценностных ориентаций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приобщение детей к культуре и быту коренных  народов Якутии и ознакомление с родным краем.</a:t>
            </a:r>
            <a:endParaRPr lang="ru-RU" altLang="ru-RU" sz="1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197694" y="105885"/>
            <a:ext cx="1866348" cy="18773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768" y="341593"/>
            <a:ext cx="4247797" cy="32833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58" y="3261304"/>
            <a:ext cx="5164182" cy="344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54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27137" r="4121" b="30665"/>
          <a:stretch/>
        </p:blipFill>
        <p:spPr>
          <a:xfrm>
            <a:off x="342760" y="757852"/>
            <a:ext cx="11313789" cy="31784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79" y="3936274"/>
            <a:ext cx="2886657" cy="25864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040" y="3936274"/>
            <a:ext cx="2977230" cy="26675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275" y="3936274"/>
            <a:ext cx="2994128" cy="2682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583" y="57776"/>
            <a:ext cx="1866348" cy="18773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183339" y="63286"/>
            <a:ext cx="1866348" cy="1877369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2585868" y="63284"/>
            <a:ext cx="7039044" cy="69456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ah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 функционирует группа с изучением разговорного якутского языка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576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570513" y="263581"/>
            <a:ext cx="5181601" cy="7204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ah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Воспитательная </a:t>
            </a:r>
            <a:r>
              <a:rPr lang="sah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146182381"/>
              </p:ext>
            </p:extLst>
          </p:nvPr>
        </p:nvGraphicFramePr>
        <p:xfrm>
          <a:off x="586377" y="1120261"/>
          <a:ext cx="11187612" cy="5315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Овал 1"/>
          <p:cNvSpPr/>
          <p:nvPr/>
        </p:nvSpPr>
        <p:spPr>
          <a:xfrm>
            <a:off x="4924695" y="2542903"/>
            <a:ext cx="2473235" cy="197684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sah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ичностное </a:t>
            </a:r>
            <a:r>
              <a:rPr lang="sah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воспитанников детского сада 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3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94" y="2414599"/>
            <a:ext cx="1801340" cy="24017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489" y="1982446"/>
            <a:ext cx="1515785" cy="18548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81"/>
          <a:stretch/>
        </p:blipFill>
        <p:spPr>
          <a:xfrm>
            <a:off x="4167168" y="4450080"/>
            <a:ext cx="2055104" cy="25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36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2614433" y="451298"/>
            <a:ext cx="7036527" cy="602439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Для реализации ООП в детском саду имеется:</a:t>
            </a:r>
            <a:r>
              <a:rPr lang="ru-RU" altLang="ru-RU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</a:br>
            <a:endParaRPr lang="ru-RU" altLang="ru-RU" sz="2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65" y="44108"/>
            <a:ext cx="2233974" cy="224716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948558" y="44108"/>
            <a:ext cx="2233974" cy="2247166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81348"/>
              </p:ext>
            </p:extLst>
          </p:nvPr>
        </p:nvGraphicFramePr>
        <p:xfrm>
          <a:off x="853440" y="1347419"/>
          <a:ext cx="10380617" cy="46939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7051"/>
                <a:gridCol w="2629989"/>
                <a:gridCol w="7393577"/>
              </a:tblGrid>
              <a:tr h="26483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Помещение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Оснащение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Групповое помещение №1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Игрушки, дидактические пособия, образовательные центры, телевизор,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стационарный компьютер, принтер ч/б,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хард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654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Групповое помещение №2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Игрушки, дидактические пособия, образовательные центры, телевизор,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ноутбук,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хард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</a:tr>
              <a:tr h="23875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Групповое помещение №3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Игрушки, дидактические пособия, образовательные центры, стационарный компьютер,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телевизор,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хард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5980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Групповое помещение №4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Игрушки, дидактические пособия, образовательные центры, интерактивная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доска, монитор, ноутбук, телевизор,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хард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2859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Групповое помещение №5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Игрушки, дидактические пособия, образовательные центры, телевизор, стационарный компьютер,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хард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</a:tr>
              <a:tr h="30189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Групповое помещение №6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Игрушки, дидактические пособия, образовательные центры, интерактивная доска, монитор, ноутбук, телевизор,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стационарный компьютер, принтер ч\б,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хард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Совмещенный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Музыкально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физкультурный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зал с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выносным спортивным инвентарем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Спортивный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инвентарь выносной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баскетбольные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корзины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2шт., шведская стенка – 2шт., синтезатор,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музыкальный центр,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дидактические пособия,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экран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монитор, ноутбук - 2шт.,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музыкальные инструменты.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3150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Методический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кабинет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Игрушки, дидактические пособия, методическая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литература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ПАК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«Колибри»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ноутбук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наборы по робототехнике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стационарный компьютер, принтеры,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хард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95" b="89928" l="9961" r="89941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926" y="5158338"/>
            <a:ext cx="2300080" cy="15610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300" l="10000" r="95133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747" y="5412375"/>
            <a:ext cx="2168438" cy="144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3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5704" y="309567"/>
            <a:ext cx="9281110" cy="42195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i="1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педагогического коллектива с семьями воспитанников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1194" y="1007349"/>
            <a:ext cx="10790125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единого пространства семья – детский сад, в котором всем участникам педагогического процесса будет комфортно, интересно, полезно и эмоционально благополучно. </a:t>
            </a:r>
          </a:p>
          <a:p>
            <a:pPr algn="just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взаимодействия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сада с семьей: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изучение отношения педагогов и родителей к различным вопросам воспитания, обучения, развития детей, условий организации разнообразной деятельности в детском саду и семье;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знакомство педагогов и родителей с лучшим опытом воспитания в детском саду и семье, а также с трудностями, возникающими в семейном и общественном воспитании дошкольников;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информирование об актуальных задачах воспитания и обучения детей и о возможностях детского сада и семьи в решении данных задач;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создание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 условий для разнообразного по содержанию и формам сотрудничества, способствующего развитию конструктивного взаимодействия педагогов и родителей с детьми;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привлечение семей воспитанников к участию в совместных мероприятиях.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111" y="4754880"/>
            <a:ext cx="4106293" cy="2103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614" y="91324"/>
            <a:ext cx="1425879" cy="14342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669555" y="95534"/>
            <a:ext cx="1420080" cy="142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6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4403</TotalTime>
  <Words>1171</Words>
  <Application>Microsoft Office PowerPoint</Application>
  <PresentationFormat>Широкоэкранный</PresentationFormat>
  <Paragraphs>171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DejaVu Sans</vt:lpstr>
      <vt:lpstr>Lucida Handwriting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Лена</dc:creator>
  <cp:lastModifiedBy>Акимова Лилия Владимировна</cp:lastModifiedBy>
  <cp:revision>125</cp:revision>
  <dcterms:created xsi:type="dcterms:W3CDTF">2015-06-15T12:35:18Z</dcterms:created>
  <dcterms:modified xsi:type="dcterms:W3CDTF">2022-09-01T06:41:19Z</dcterms:modified>
</cp:coreProperties>
</file>