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7" r:id="rId2"/>
    <p:sldId id="280" r:id="rId3"/>
    <p:sldId id="283" r:id="rId4"/>
    <p:sldId id="284" r:id="rId5"/>
    <p:sldId id="282" r:id="rId6"/>
    <p:sldId id="259" r:id="rId7"/>
    <p:sldId id="260" r:id="rId8"/>
    <p:sldId id="279" r:id="rId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0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B864B-D8DB-4454-B966-4068ECDBA50A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6663A-2F63-4F02-AE91-092B7A8083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1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84AAB-8579-4BE7-A4D7-94C8A759C4F2}" type="datetimeFigureOut">
              <a:rPr lang="ru-RU" smtClean="0"/>
              <a:t>30.05.2024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54DC6-4C3D-44AD-80D5-E9EEF910382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od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vk.com/club21332318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9024" y="159980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b="1" i="1" cap="all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b="1" i="1" cap="all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3400" b="1" i="1" cap="all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  <a:endParaRPr lang="ru-RU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400" b="1" i="1" cap="all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детского сада 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13 «Карлсон» - </a:t>
            </a:r>
            <a:endParaRPr lang="ru-RU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филиала </a:t>
            </a:r>
            <a:r>
              <a:rPr 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 ДОО «Алмазик</a:t>
            </a:r>
            <a:r>
              <a:rPr lang="ru-RU" sz="3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sp>
        <p:nvSpPr>
          <p:cNvPr id="6" name="Прямоугольник 3"/>
          <p:cNvSpPr>
            <a:spLocks noChangeArrowheads="1"/>
          </p:cNvSpPr>
          <p:nvPr/>
        </p:nvSpPr>
        <p:spPr bwMode="auto">
          <a:xfrm>
            <a:off x="3419872" y="5877272"/>
            <a:ext cx="2786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Мирный</a:t>
            </a:r>
            <a:b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4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266151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775684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детском саду функционирует </a:t>
            </a:r>
          </a:p>
          <a:p>
            <a:pPr algn="ctr"/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возрастных </a:t>
            </a:r>
            <a:r>
              <a:rPr lang="ru-RU" sz="1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 </a:t>
            </a:r>
            <a:r>
              <a:rPr lang="ru-RU" sz="1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общеразвивающей направленности 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раннего и дошкольного возраста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Сведения на 2023 -2024 учебный год. </a:t>
            </a:r>
            <a:endParaRPr lang="ru-RU" sz="1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8852"/>
            <a:ext cx="3551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групп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раннего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группа с 1 года -2 лет –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18 воспитанников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группы  с 2-3 лет – 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77 воспитанников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86" y="2040401"/>
            <a:ext cx="563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Дошкольные группы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младшие  группы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(3-4 года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46 воспитанник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средняя группа (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4-5 лет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– 23 воспитанника;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старшие группы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(5-6 лет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воспитанник</a:t>
            </a:r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подготовительные к школе группа (6-8 лет) – 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47 воспитанников.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679" y="4382974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Ежегодный контингент детей определяется социальным заказом  (потребностями) родителей воспитанников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вновь поступающих детей в детском саду действует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адаптационный режим. Время пребывания каждого ребенка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рассматривается индивидуально, в зависимости от быстроты его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адаптации. 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E:\картинки\анимашки\дети\detia-442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1" y="479345"/>
            <a:ext cx="1296144" cy="987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F:\картинки\анимашки\дети\903975758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154" y="4401102"/>
            <a:ext cx="1300975" cy="19637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575836" y="-35986"/>
            <a:ext cx="5814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i="1" u="sng" kern="0" dirty="0" smtClean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</a:t>
            </a:r>
            <a:r>
              <a:rPr lang="ru-RU" sz="2400" b="1" i="1" u="sng" kern="0" dirty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Возрастные и иные категории</a:t>
            </a:r>
          </a:p>
          <a:p>
            <a:pPr lvl="0" algn="ctr">
              <a:defRPr/>
            </a:pPr>
            <a:r>
              <a:rPr lang="ru-RU" sz="2400" b="1" i="1" u="sng" kern="0" dirty="0">
                <a:solidFill>
                  <a:srgbClr val="0099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детей детского сада</a:t>
            </a:r>
          </a:p>
        </p:txBody>
      </p:sp>
    </p:spTree>
    <p:extLst>
      <p:ext uri="{BB962C8B-B14F-4D97-AF65-F5344CB8AC3E}">
        <p14:creationId xmlns:p14="http://schemas.microsoft.com/office/powerpoint/2010/main" val="213225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1" y="4462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8398" y="260648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4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реализации </a:t>
            </a:r>
            <a:r>
              <a:rPr lang="ru-RU" sz="20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cap="all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образовательной программы в детском саду имеется:</a:t>
            </a:r>
            <a:endParaRPr lang="ru-RU" sz="3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376608"/>
            <a:ext cx="8208912" cy="3367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285750" algn="just">
              <a:lnSpc>
                <a:spcPct val="115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физкультурный зал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зала для  музыкальных занятий и развлечений на 2 и 3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этаже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(в музыкальном зале 3 этажа имеется музей патриотического воспитания);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учебный класс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кабинет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педагога-психолога и учителя-логопеда;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прогулочная (сенсорная) комната для детей раннего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 групповых ячеек, которые разделены на спальные, групповые, приемные и комнаты для гигиенических процедур;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детского сада благоустроена.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Уличные групповые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участки оснащены прогулочными верандами,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малыми игровыми формами и песочницами;</a:t>
            </a:r>
          </a:p>
          <a:p>
            <a:pPr marL="342900" lvl="0" indent="449580" algn="just">
              <a:lnSpc>
                <a:spcPct val="115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физического воспитания – спортивная площадка с игровым полем, физкультурный уголок, снаряды для развития равновесия,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метания, ходьбы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бега.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167544"/>
            <a:ext cx="2242212" cy="1493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5040960"/>
            <a:ext cx="2160240" cy="162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837" y="5040960"/>
            <a:ext cx="2178266" cy="1633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701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35" y="0"/>
            <a:ext cx="9144000" cy="68895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1691680" y="299754"/>
            <a:ext cx="5999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2400" b="1" i="1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Используемые программы</a:t>
            </a:r>
            <a:endParaRPr lang="ru-RU" altLang="ru-RU" sz="2400" i="1" u="sng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Горизонтальный свиток 1"/>
          <p:cNvSpPr/>
          <p:nvPr/>
        </p:nvSpPr>
        <p:spPr>
          <a:xfrm>
            <a:off x="2250165" y="1815372"/>
            <a:ext cx="5258568" cy="325299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/>
                <a:solidFill>
                  <a:srgbClr val="9BBB59"/>
                </a:solidFill>
              </a:rPr>
              <a:t>Обязательная часть </a:t>
            </a:r>
            <a:r>
              <a:rPr lang="ru-RU" b="1" i="1" dirty="0" smtClean="0">
                <a:ln/>
                <a:solidFill>
                  <a:srgbClr val="9BBB59"/>
                </a:solidFill>
              </a:rPr>
              <a:t>ОП </a:t>
            </a:r>
            <a:r>
              <a:rPr lang="ru-RU" b="1" i="1" dirty="0" smtClean="0">
                <a:ln/>
                <a:solidFill>
                  <a:srgbClr val="9BBB59"/>
                </a:solidFill>
              </a:rPr>
              <a:t>разработана на основе</a:t>
            </a:r>
          </a:p>
          <a:p>
            <a:pPr algn="ctr"/>
            <a:r>
              <a:rPr lang="ru-RU" b="1" i="1" dirty="0" smtClean="0">
                <a:ln/>
                <a:solidFill>
                  <a:srgbClr val="9BBB59"/>
                </a:solidFill>
              </a:rPr>
              <a:t> </a:t>
            </a:r>
            <a:r>
              <a:rPr lang="ru-RU" b="1" dirty="0" smtClean="0">
                <a:ln/>
                <a:solidFill>
                  <a:srgbClr val="FF0000"/>
                </a:solidFill>
              </a:rPr>
              <a:t>Федеральной образовательной программы дошкольного образования</a:t>
            </a:r>
            <a:endParaRPr lang="ru-RU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3449" y="11915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бразовательная </a:t>
            </a:r>
            <a:r>
              <a:rPr lang="ru-RU" alt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kern="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altLang="ru-RU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рассчитана на воспитанников </a:t>
            </a:r>
            <a:endParaRPr lang="ru-RU" altLang="ru-RU" b="1" i="1" kern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altLang="ru-RU" b="1" i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altLang="ru-RU" b="1" i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года до 8-ми лет </a:t>
            </a:r>
            <a:endParaRPr lang="ru-RU" altLang="ru-RU" b="1" i="1" kern="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0_6fad9_77e9f46d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4916" y="4795346"/>
            <a:ext cx="4536504" cy="22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04" y="5958"/>
            <a:ext cx="9144000" cy="68895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Горизонтальный свиток 8"/>
          <p:cNvSpPr/>
          <p:nvPr/>
        </p:nvSpPr>
        <p:spPr>
          <a:xfrm>
            <a:off x="2555776" y="-28588"/>
            <a:ext cx="3816424" cy="132991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i="1" dirty="0" smtClean="0">
                <a:ln/>
                <a:solidFill>
                  <a:srgbClr val="00B050"/>
                </a:solidFill>
              </a:rPr>
              <a:t>Часть формируемая участниками образовательных отношений разработана на основе парциальных программ</a:t>
            </a:r>
            <a:endParaRPr lang="ru-RU" b="1" i="1" dirty="0">
              <a:ln/>
              <a:solidFill>
                <a:srgbClr val="00B05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44896" y="4298126"/>
            <a:ext cx="3131160" cy="2559873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i="1" kern="0" dirty="0" smtClean="0">
                <a:solidFill>
                  <a:srgbClr val="002060"/>
                </a:solidFill>
                <a:latin typeface="Arial"/>
              </a:rPr>
              <a:t>«</a:t>
            </a:r>
            <a:r>
              <a:rPr lang="ru-RU" altLang="ru-RU" b="1" i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Безопасность»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 формированию основ безопасности жизнедеятельности детей старшего дошкольного возраста.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Авдеева Н.Н.,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Князева О.Л, </a:t>
            </a:r>
            <a:r>
              <a:rPr lang="ru-RU" altLang="ru-RU" sz="1400" b="1" kern="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Р. Б. </a:t>
            </a: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ru-RU" altLang="ru-RU" sz="1400" b="1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в свободной совместной деятельности педагогов и воспитанников согласно модели.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4291" y="1794209"/>
            <a:ext cx="3075723" cy="2469372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«Цветные ладошки»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Программа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</a:rPr>
              <a:t>художественного воспитания, обучения и развития детей 2-7 лет</a:t>
            </a:r>
            <a:endParaRPr lang="ru-RU" sz="1400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И.А. </a:t>
            </a:r>
            <a:r>
              <a:rPr lang="ru-RU" sz="14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Лыковой. Реализуется через факультатив «Палитра красок»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Формирование эстетического отношения и художественных способностей в изобразительной деятельности</a:t>
            </a:r>
            <a:endParaRPr lang="ru-RU" sz="1400" i="1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32040" y="1342363"/>
            <a:ext cx="3715107" cy="2501521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tabLst>
                <a:tab pos="180340" algn="l"/>
              </a:tabLst>
            </a:pP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«Республика Саха (Якутия) – край, в котором я живу»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реализуется через факультатив «Край в котором я живу»</a:t>
            </a:r>
          </a:p>
          <a:p>
            <a:pPr lvl="0"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чувства ответственности и уважения к истории и культуре родного края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ru-RU" sz="1400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существляется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посредством ежегодного перспективного планирования педагогов детского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сада</a:t>
            </a: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62" y="-28588"/>
            <a:ext cx="1654830" cy="19353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0297">
            <a:off x="225912" y="4775402"/>
            <a:ext cx="1697130" cy="199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438788" y="4471268"/>
            <a:ext cx="3528392" cy="1796851"/>
          </a:xfrm>
          <a:prstGeom prst="roundRect">
            <a:avLst/>
          </a:prstGeom>
          <a:solidFill>
            <a:srgbClr val="C1DB97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>
              <a:tabLst>
                <a:tab pos="180340" algn="l"/>
              </a:tabLst>
            </a:pP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Конструктивно-модельная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деятельность реализуется по ежегодному перспективному планированию педагогов, через факультатив «Город мастеров»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детей старшего и подготовительного к школе возраста. </a:t>
            </a:r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180340" algn="l"/>
              </a:tabLst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 rot="2078056">
            <a:off x="3367723" y="1175869"/>
            <a:ext cx="437184" cy="730997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943621" y="1428710"/>
            <a:ext cx="437184" cy="2504346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3" y="-2195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396652" y="75078"/>
            <a:ext cx="65168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  <a:ea typeface="DejaVu Sans" pitchFamily="34" charset="0"/>
                <a:cs typeface="DejaVu Sans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i="1" u="sng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Характеристика взаимодействия педагогического коллектива с семьями воспитанников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372378"/>
              </p:ext>
            </p:extLst>
          </p:nvPr>
        </p:nvGraphicFramePr>
        <p:xfrm>
          <a:off x="309647" y="1063893"/>
          <a:ext cx="8568952" cy="5116061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4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9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Изучение </a:t>
                      </a: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семьи, запросов, уровня психолого-педагогической компетентности, семейных ценностей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социологические обследования по определению социального статуса и микроклимата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семьи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беседы (администрация, педагоги, специалисты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наблюдения за процессом общения членов семьи с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ребенком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а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нкетирование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проведение мониторинга потребностей семей в дополнительных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услугах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62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ru-RU" sz="1200" b="1" i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Информирование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информационные стенды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выставки детских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работ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личные беседы,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общение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телефону,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индивидуальные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записки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родительские собрания,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в том числе на платформе 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ZOOM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родительский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клуб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сайт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организации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http://almazik.org/index.php#close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r>
                        <a:rPr lang="en-US" sz="120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передача информации по электронной почте и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телефону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посредством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sms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а также посредством мессенджера 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WhatsApp;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объявления,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фотогазеты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памятки.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27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Консультирование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консультации на различную тематику, (индивидуальное, семейное, очное, дистанционное консультирование)</a:t>
                      </a:r>
                    </a:p>
                    <a:p>
                      <a:pPr indent="-22669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3" y="-2195"/>
            <a:ext cx="1547664" cy="11643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519" y="-12151"/>
            <a:ext cx="1607183" cy="124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84708"/>
              </p:ext>
            </p:extLst>
          </p:nvPr>
        </p:nvGraphicFramePr>
        <p:xfrm>
          <a:off x="323528" y="476672"/>
          <a:ext cx="8388424" cy="501302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53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7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Направления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Формы взаимодействия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2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solidFill>
                            <a:srgbClr val="002060"/>
                          </a:solidFill>
                          <a:effectLst/>
                        </a:rPr>
                        <a:t>Просвещение и обучение родителей</a:t>
                      </a: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семинары – практикумы, мастер – классы</a:t>
                      </a: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запросу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родителей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 выявленной проблеме (направленность - педагогическая, психологическая, медицинская, семейно-образовательное право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приглашение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специалистов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сайт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организации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</a:t>
                      </a:r>
                      <a:r>
                        <a:rPr lang="en-US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://</a:t>
                      </a:r>
                      <a:r>
                        <a:rPr lang="en-US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www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u="sng" dirty="0" err="1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anodo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.</a:t>
                      </a:r>
                      <a:r>
                        <a:rPr lang="en-US" sz="1200" u="sng" dirty="0" err="1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ru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/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 smtClean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траница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«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Вконтакте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»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детского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2060"/>
                          </a:solidFill>
                          <a:effectLst/>
                        </a:rPr>
                        <a:t>сада</a:t>
                      </a:r>
                      <a:r>
                        <a:rPr lang="en-US" sz="12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u="sng" dirty="0" smtClean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https://vk.com/club213323180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и рекомендации других ресурсов сети Интернет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творческие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задания,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тренинги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семинары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подготовка и организация музейных экспозиций в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учреждении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37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rgbClr val="002060"/>
                          </a:solidFill>
                          <a:effectLst/>
                        </a:rPr>
                        <a:t>Совместная деятельность детского сада и семьи</a:t>
                      </a: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 smtClean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22669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родительский комитет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дни открытых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дверей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организация совместных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праздников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совместная проектная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деятельность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выставки совместного семейного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творчества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семейные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фотоколлажи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убботники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э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effectLst/>
                        </a:rPr>
                        <a:t>кскурсии</a:t>
                      </a:r>
                      <a:r>
                        <a:rPr lang="en-US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effectLst/>
                        </a:rPr>
                        <a:t>досуги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 активным вовлечением родителей.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297720"/>
            <a:ext cx="1547664" cy="15365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02786" y="5445223"/>
            <a:ext cx="1641214" cy="131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картинки\музыка\1920x1080-desktop-wallpaper-themes-3956051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8" descr="E:\картинки\анимашки\дети\detia-81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1232756"/>
            <a:ext cx="397419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74276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4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ВНИМАНИЕ!</a:t>
            </a:r>
            <a:endParaRPr lang="ru-RU" sz="4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42971" y="4927114"/>
            <a:ext cx="47387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Ознакомиться с полной версией  Основной образовательной  программы детского сада можно в группах и  в кабинетах заведующего,  старшего воспитателя.             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67988" y="2989143"/>
            <a:ext cx="48965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Прием родителей по общим вопросам заведующим детским садом ведется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ПН-ЧТ с 14.00-16.00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старшим воспитателем</a:t>
            </a:r>
          </a:p>
          <a:p>
            <a:pPr lvl="0" algn="ctr"/>
            <a:r>
              <a:rPr lang="ru-RU" sz="2000" b="1" i="1" dirty="0">
                <a:solidFill>
                  <a:srgbClr val="1F497D">
                    <a:lumMod val="75000"/>
                  </a:srgbClr>
                </a:solidFill>
              </a:rPr>
              <a:t>ПН-ЧТ с </a:t>
            </a:r>
            <a:r>
              <a:rPr lang="ru-RU" sz="2000" b="1" i="1" dirty="0" smtClean="0">
                <a:solidFill>
                  <a:srgbClr val="1F497D">
                    <a:lumMod val="75000"/>
                  </a:srgbClr>
                </a:solidFill>
              </a:rPr>
              <a:t>14.00-16.00</a:t>
            </a:r>
            <a:endParaRPr lang="ru-RU" sz="2000" b="1" i="1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7214</TotalTime>
  <Words>727</Words>
  <Application>Microsoft Office PowerPoint</Application>
  <PresentationFormat>Экран (4:3)</PresentationFormat>
  <Paragraphs>155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DejaVu Sans</vt:lpstr>
      <vt:lpstr>Symbol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ds-6</dc:creator>
  <cp:lastModifiedBy>Шупилко Людмила Александровна</cp:lastModifiedBy>
  <cp:revision>144</cp:revision>
  <cp:lastPrinted>2023-09-25T01:16:00Z</cp:lastPrinted>
  <dcterms:created xsi:type="dcterms:W3CDTF">2015-03-30T09:57:11Z</dcterms:created>
  <dcterms:modified xsi:type="dcterms:W3CDTF">2024-05-30T04:44:45Z</dcterms:modified>
</cp:coreProperties>
</file>