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7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2BA7-D0C5-4817-A3A5-FCAFB13BE2BB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8CE0C-DBCC-49BC-8E44-532164F8C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718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2BA7-D0C5-4817-A3A5-FCAFB13BE2BB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8CE0C-DBCC-49BC-8E44-532164F8C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137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2BA7-D0C5-4817-A3A5-FCAFB13BE2BB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8CE0C-DBCC-49BC-8E44-532164F8C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997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2BA7-D0C5-4817-A3A5-FCAFB13BE2BB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8CE0C-DBCC-49BC-8E44-532164F8C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554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2BA7-D0C5-4817-A3A5-FCAFB13BE2BB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8CE0C-DBCC-49BC-8E44-532164F8C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616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2BA7-D0C5-4817-A3A5-FCAFB13BE2BB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8CE0C-DBCC-49BC-8E44-532164F8C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4052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2BA7-D0C5-4817-A3A5-FCAFB13BE2BB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8CE0C-DBCC-49BC-8E44-532164F8C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2379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2BA7-D0C5-4817-A3A5-FCAFB13BE2BB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8CE0C-DBCC-49BC-8E44-532164F8C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206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2BA7-D0C5-4817-A3A5-FCAFB13BE2BB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8CE0C-DBCC-49BC-8E44-532164F8C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8723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2BA7-D0C5-4817-A3A5-FCAFB13BE2BB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8CE0C-DBCC-49BC-8E44-532164F8C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082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2BA7-D0C5-4817-A3A5-FCAFB13BE2BB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8CE0C-DBCC-49BC-8E44-532164F8C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3313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F2BA7-D0C5-4817-A3A5-FCAFB13BE2BB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8CE0C-DBCC-49BC-8E44-532164F8C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085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vatars.mds.yandex.net/get-pdb/2302431/772b5f64-5cb7-46d2-a48f-2d00f84b36cb/s1200?webp=fals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680" b="6160"/>
          <a:stretch/>
        </p:blipFill>
        <p:spPr bwMode="auto">
          <a:xfrm>
            <a:off x="3175" y="-12441"/>
            <a:ext cx="12288416" cy="6870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3935" y="942392"/>
            <a:ext cx="11420669" cy="4590661"/>
          </a:xfrm>
        </p:spPr>
        <p:txBody>
          <a:bodyPr>
            <a:normAutofit/>
          </a:bodyPr>
          <a:lstStyle/>
          <a:p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развивающей предметно пространственной среды в групповых помещениях направлена на комплексное развитие личности каждого воспитанника, учитывая его возрастные, половые и индивидуальные потребности. </a:t>
            </a:r>
            <a:br>
              <a:rPr lang="ru-RU" sz="1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реализации образовательных задач в детском саду имеются оборудованные дополнительные помещения, в которых с дошкольниками проводится непрерывная образовательная деятельность и совместная деятельность, праздники, досуги, выставки, конкурсы, театрализованные представления: музыкальный зал (2 этаж), физкультурный зал (3 этаж), логопедический кабинет (3 этаж), музей русской и якутской культур, центр по ознакомлению с правилами дорожного движения, кабинет педагога-психолога. Познавательно-интеллектуальная развивающая среда в детском саду содержит инновационные компоненты: коллекции, экспериментальные лаборатории, уголки природы, мини-библиотеки, конструкторское бюро, </a:t>
            </a:r>
            <a:r>
              <a:rPr lang="ru-RU" sz="12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фитобар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уголок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экспериментирования</a:t>
            </a:r>
            <a:b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развивающей предметно- пространственной среды направлена на комплексное развитие личности каждого воспитанника. </a:t>
            </a:r>
            <a:br>
              <a:rPr lang="ru-RU" sz="1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ФГОС ДО в детском саду обновлен дидактический и игровой материал, приобретены атрибуты для сюжетно-ролевых игр, также в наличии имеется 1интерактивная песочница, 1интерактивный стол, 1интерактивная доска</a:t>
            </a:r>
            <a:br>
              <a:rPr lang="ru-RU" sz="1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Учебно-методическое обеспечение: в методическом кабинете детского сада имеется литература по ФГОС ДО: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методическая, художественная, научно-познавательная литература; наглядный иллюстративный материал, пособия для организованной образовательной деятельности, наглядный и демонстрационный материал, тематические материалы на различные темы. Книжный фонд методической литературы, дидактического материала по всем направлениям ежегодно обновляется и дополняется. </a:t>
            </a:r>
            <a:b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Библиотечно-информационное обеспечение: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детском саду имеется библиотека (3 этаж) методической и художественной литературы, репродукции картин, иллюстративный материал, дидактические пособия, демонстрационный и раздаточный материал. В фонде методической литературы детского сада есть подписные издания: «Справочник руководителя дошкольного руководителя», «Справочник старшего воспитателя», «Справочник музыкального руководителя», «Дошкольная педагогика», «Медицинское обслуживание и организация питания в ДОУ», «Справочник музыкального руководителя». </a:t>
            </a:r>
            <a:b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Имеется вакансия педагога-психолога и учителя-логопеда </a:t>
            </a:r>
            <a:br>
              <a:rPr lang="ru-RU" sz="1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9159" y="438961"/>
            <a:ext cx="9308841" cy="764689"/>
          </a:xfrm>
        </p:spPr>
        <p:txBody>
          <a:bodyPr/>
          <a:lstStyle/>
          <a:p>
            <a:r>
              <a:rPr lang="ru-RU" b="1" i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Материально-техническая образовательная деятельность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4" name="Picture 2" descr="IMG_1873 — копи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758" y="1271929"/>
            <a:ext cx="1272371" cy="85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5178489" y="1246222"/>
            <a:ext cx="1147665" cy="874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0548" y="1235414"/>
            <a:ext cx="1076260" cy="885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46845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28</Words>
  <Application>Microsoft Office PowerPoint</Application>
  <PresentationFormat>Широкоэкранный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Организация развивающей предметно пространственной среды в групповых помещениях направлена на комплексное развитие личности каждого воспитанника, учитывая его возрастные, половые и индивидуальные потребности.  Для реализации образовательных задач в детском саду имеются оборудованные дополнительные помещения, в которых с дошкольниками проводится непрерывная образовательная деятельность и совместная деятельность, праздники, досуги, выставки, конкурсы, театрализованные представления: музыкальный зал (2 этаж), физкультурный зал (3 этаж), логопедический кабинет (3 этаж), музей русской и якутской культур, центр по ознакомлению с правилами дорожного движения, кабинет педагога-психолога. Познавательно-интеллектуальная развивающая среда в детском саду содержит инновационные компоненты: коллекции, экспериментальные лаборатории, уголки природы, мини-библиотеки, конструкторское бюро, фитобар, уголок экспериментирования . Организация развивающей предметно- пространственной среды направлена на комплексное развитие личности каждого воспитанника.  С учетом ФГОС ДО в детском саду обновлен дидактический и игровой материал, приобретены атрибуты для сюжетно-ролевых игр, также в наличии имеется 1интерактивная песочница, 1интерактивный стол, 1интерактивная доска Учебно-методическое обеспечение: в методическом кабинете детского сада имеется литература по ФГОС ДО: методическая, художественная, научно-познавательная литература; наглядный иллюстративный материал, пособия для организованной образовательной деятельности, наглядный и демонстрационный материал, тематические материалы на различные темы. Книжный фонд методической литературы, дидактического материала по всем направлениям ежегодно обновляется и дополняется.  Библиотечно-информационное обеспечение: в детском саду имеется библиотека (3 этаж) методической и художественной литературы, репродукции картин, иллюстративный материал, дидактические пособия, демонстрационный и раздаточный материал. В фонде методической литературы детского сада есть подписные издания: «Справочник руководителя дошкольного руководителя», «Справочник старшего воспитателя», «Справочник музыкального руководителя», «Дошкольная педагогика», «Медицинское обслуживание и организация питания в ДОУ», «Справочник музыкального руководителя».  Имеется вакансия педагога-психолога и учителя-логопеда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</cp:revision>
  <dcterms:created xsi:type="dcterms:W3CDTF">2020-10-05T05:53:15Z</dcterms:created>
  <dcterms:modified xsi:type="dcterms:W3CDTF">2020-10-12T01:49:30Z</dcterms:modified>
</cp:coreProperties>
</file>