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4" r:id="rId3"/>
    <p:sldId id="268" r:id="rId4"/>
    <p:sldId id="26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7" autoAdjust="0"/>
  </p:normalViewPr>
  <p:slideViewPr>
    <p:cSldViewPr snapToGrid="0">
      <p:cViewPr>
        <p:scale>
          <a:sx n="100" d="100"/>
          <a:sy n="100" d="100"/>
        </p:scale>
        <p:origin x="-792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48424-6B2D-4ABB-B2D4-4BCC62CA51A5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1CB6-B751-498C-8EA9-EA26A791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8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5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5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D4B45-69BA-4EA3-A88B-203AED070079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58E6-D65C-4D2C-9768-09879501F3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1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77866" y="596912"/>
            <a:ext cx="10192214" cy="113149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 smtClean="0">
                <a:ln/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ПЕДАГОГИЧЕСКИЙ СОСТАВ</a:t>
            </a:r>
            <a:endParaRPr lang="ru-RU" sz="3800" b="1" i="1" dirty="0">
              <a:ln/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5197" y="3981672"/>
            <a:ext cx="750950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Попова Валентина  Прокопьевна -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инструктор по физической культуре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2010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ФГБОУ ВО «НГПУ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Квалификация: специалист. Специальность: социальная работа.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г. АНО ДПО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ФИПКиП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Программа: «Инструктор по ФК в ДОО»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инструктор по физической культуре в ДОО. (280часов)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</a:t>
            </a:r>
            <a:r>
              <a:rPr lang="ru-RU" altLang="ru-RU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г. ООО «Федерация развития образования» «Ключевые компетенции воспитателя как основа успешного внедрения новой ФОП ДО 2023», 144 ч</a:t>
            </a:r>
            <a:r>
              <a:rPr lang="ru-RU" alt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лет.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занимаемой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должности (2024 г.).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7643" y="1384371"/>
            <a:ext cx="7967044" cy="240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Халудорова</a:t>
            </a:r>
            <a:r>
              <a:rPr lang="ru-RU" altLang="ru-RU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Светлана Петровна – учитель - логопед</a:t>
            </a:r>
            <a:endParaRPr lang="ru-RU" altLang="ru-RU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2006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ГОУВПО «Бурятский государственный университет»,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Улан - Удэ.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биология.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биологии.</a:t>
            </a:r>
            <a:endParaRPr lang="ru-RU" alt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ДПО «</a:t>
            </a:r>
            <a:r>
              <a:rPr lang="ru-RU" alt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УрИПКиП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Программа ДПО: «Логопедия. Содержание и организация коррекционно-педагогической работы по устранению различных нарушений речевой деятельности», Квалификация: учитель-логопед (логопед)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</a:t>
            </a: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г. ООО «Федерация развития образования» «Ключевые компетенции воспитателя как основа успешного внедрения новой ФОП ДО 2023», 144 ч.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АНО ДПО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УрИПКиП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«Нейропсихологические технологии в диагностике и коррекции речевых нарушений у детей дошкольного и младшего школьного возраста», 144 ч.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стаж: 4 </a:t>
            </a:r>
            <a:r>
              <a:rPr lang="ru-RU" alt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 не аттестована. 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99" y="1335030"/>
            <a:ext cx="1459246" cy="2070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4" y="3935046"/>
            <a:ext cx="1470044" cy="2085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9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77866" y="596912"/>
            <a:ext cx="10192214" cy="113149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 smtClean="0">
                <a:ln/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ПЕДАГОГИЧЕСКИЙ СОСТАВ</a:t>
            </a:r>
            <a:endParaRPr lang="ru-RU" sz="3800" b="1" i="1" dirty="0">
              <a:ln/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0119" y="4087855"/>
            <a:ext cx="7229066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Еремеева Мария Петровна - воспитатель</a:t>
            </a:r>
            <a:endParaRPr lang="ru-RU" altLang="ru-RU" sz="1200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профессиональное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Государственное автономное профессиональное образовательное учреждение РС(Я) «Региональный технический колледж в г. Мирном», дошкольное образование.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дошкольное образование.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Воспитатель детей дошкольного возраста.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квалификации: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2023г. ООО «Федерация развития образования» «Ключевые компетенции воспитателя как основа успешного внедрения новой ФОП ДО 2023», 144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соответствие занимаемой должности (2021 г).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90754" y="1162661"/>
            <a:ext cx="7810491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Имекова Татьяна </a:t>
            </a:r>
            <a:r>
              <a:rPr lang="ru-RU" altLang="ru-RU" sz="1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Кимовна</a:t>
            </a:r>
            <a:r>
              <a:rPr lang="en-US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en-US" altLang="ru-RU" sz="1200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ФГБОУ ВПО «Бурятский государственный университет», г. Улан-Удэ 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Педагогика и методика начального образования.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учитель начальных классов.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переподготовка: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г. ГБПОУ Иркутской области «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Боханский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педагогический колледж им. Д. Банзарова», дошкольное образование, воспитатель,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360 ч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квалификации: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г. . ООО «Центр повышения квалификации и переподготовки «Луч знаний» «Использование </a:t>
            </a:r>
            <a:r>
              <a:rPr lang="ru-RU" alt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сказкотерапии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тревожными детьми в образовательных организациях», 108 ч.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ООО «Федерация развития образования» «Ключевые компетенции воспитателя как основа успешного внедрения новой ФОП ДО 2023», 144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стаж: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соответствие занимаемой должности (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1260466"/>
            <a:ext cx="1433032" cy="2033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1" y="4219220"/>
            <a:ext cx="1494273" cy="212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3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77866" y="596912"/>
            <a:ext cx="10192214" cy="113149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 smtClean="0">
                <a:ln/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ПЕДАГОГИЧЕСКИЙ СОСТАВ</a:t>
            </a:r>
            <a:endParaRPr lang="ru-RU" sz="3800" b="1" i="1" dirty="0">
              <a:ln/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1420" y="1461991"/>
            <a:ext cx="7871264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Бухаева </a:t>
            </a:r>
            <a:r>
              <a:rPr lang="ru-RU" altLang="ru-RU" sz="1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Цырегма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Бато-Мункоевна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воспитатель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профессиональное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2018г. Государственное автономное профессиональное образовательное учреждение РС(Я) «Региональный технический колледж в г. Мирном», дошкольное образование.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дошкольное образование.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Воспитатель детей дошкольного возраста.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квалификации: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2023г. ООО «Федерация развития образования» «Ключевые компетенции воспитателя как основа успешного внедрения новой ФОП ДО 2023», 144 часа.</a:t>
            </a:r>
            <a:endParaRPr lang="ru-RU" altLang="ru-RU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стаж: </a:t>
            </a: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 </a:t>
            </a:r>
          </a:p>
          <a:p>
            <a:pPr lv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соответствие занимаемой должности (2021 г).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859" y="1461991"/>
            <a:ext cx="1496828" cy="2123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1" descr="C:\Users\Dell\Desktop\педагоги\IMG-20201013-WA00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2576" r="3807" b="18559"/>
          <a:stretch/>
        </p:blipFill>
        <p:spPr bwMode="auto">
          <a:xfrm>
            <a:off x="852171" y="3998381"/>
            <a:ext cx="1538604" cy="2121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2675857" y="4298271"/>
            <a:ext cx="7276827" cy="168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Бухаева </a:t>
            </a:r>
            <a:r>
              <a:rPr lang="ru-RU" altLang="ru-RU" sz="1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Аюна</a:t>
            </a: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Даниловна - воспитатель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профессиональное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Государственное автономное профессиональное образовательное учреждение РС(Я) «Региональный технический колледж в г. Мирном», дошкольное образование.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дошкольное образование.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Воспитатель детей дошкольного возраста.</a:t>
            </a:r>
          </a:p>
          <a:p>
            <a:pPr lv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стаж: </a:t>
            </a: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лет.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соответствие занимаемой должности (2021 г).</a:t>
            </a:r>
          </a:p>
        </p:txBody>
      </p:sp>
    </p:spTree>
    <p:extLst>
      <p:ext uri="{BB962C8B-B14F-4D97-AF65-F5344CB8AC3E}">
        <p14:creationId xmlns:p14="http://schemas.microsoft.com/office/powerpoint/2010/main" val="14588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4171" y="181123"/>
            <a:ext cx="11773989" cy="64722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3" descr="D:\0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47382"/>
            <a:ext cx="1885276" cy="183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84" y="3778010"/>
            <a:ext cx="1978000" cy="2871076"/>
          </a:xfrm>
          <a:prstGeom prst="round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77866" y="596912"/>
            <a:ext cx="10192214" cy="113149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i="1" dirty="0" smtClean="0">
                <a:ln/>
                <a:solidFill>
                  <a:srgbClr val="660066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ПЕДАГОГИЧЕСКИЙ СОСТАВ</a:t>
            </a:r>
            <a:endParaRPr lang="ru-RU" sz="3800" b="1" i="1" dirty="0">
              <a:ln/>
              <a:solidFill>
                <a:srgbClr val="660066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Picture 20" descr="C:\Users\Dell\Desktop\педагоги\IMG-20201012-WA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39" y="1565188"/>
            <a:ext cx="1622053" cy="1911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6" name="Прямоугольник 15"/>
          <p:cNvSpPr/>
          <p:nvPr/>
        </p:nvSpPr>
        <p:spPr>
          <a:xfrm>
            <a:off x="2291563" y="1395182"/>
            <a:ext cx="7393258" cy="2251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Ноговицына Марина Викторовна - воспитатель</a:t>
            </a:r>
            <a:endParaRPr lang="ru-RU" altLang="ru-RU" sz="1200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профессиональное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 г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Государственное автономное профессиональное образовательное учреждение РС(Я) «Региональный технический колледж в г. Мирном», дошкольное образование.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дошкольное образование.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Воспитатель детей дошкольного возраста.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 квалификации: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Московская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академия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профессиональных компетенций « Педагог-воспитатель группы про-дленого дня: ИКТ-технологии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в условиях реализации ФГОС», 144 ч.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об аттестации: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соответствие занимаемой должности (2021 г).</a:t>
            </a:r>
          </a:p>
        </p:txBody>
      </p:sp>
    </p:spTree>
    <p:extLst>
      <p:ext uri="{BB962C8B-B14F-4D97-AF65-F5344CB8AC3E}">
        <p14:creationId xmlns:p14="http://schemas.microsoft.com/office/powerpoint/2010/main" val="29136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703</Words>
  <Application>Microsoft Office PowerPoint</Application>
  <PresentationFormat>Произвольный</PresentationFormat>
  <Paragraphs>59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Еремеев</dc:creator>
  <cp:lastModifiedBy>User</cp:lastModifiedBy>
  <cp:revision>43</cp:revision>
  <dcterms:created xsi:type="dcterms:W3CDTF">2022-09-25T05:25:37Z</dcterms:created>
  <dcterms:modified xsi:type="dcterms:W3CDTF">2024-09-16T04:52:36Z</dcterms:modified>
</cp:coreProperties>
</file>