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6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8424-6B2D-4ABB-B2D4-4BCC62CA51A5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1CB6-B751-498C-8EA9-EA26A791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8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8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5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5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9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9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6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4B45-69BA-4EA3-A88B-203AED070079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1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4171" y="181123"/>
            <a:ext cx="11773989" cy="6472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0066"/>
              </a:solidFill>
            </a:endParaRPr>
          </a:p>
        </p:txBody>
      </p:sp>
      <p:pic>
        <p:nvPicPr>
          <p:cNvPr id="10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47382"/>
            <a:ext cx="1885276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84" y="3778010"/>
            <a:ext cx="1978000" cy="287107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77866" y="366999"/>
            <a:ext cx="10192214" cy="113149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Материально – техническое оснащение детского сада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82450" y="1756464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функционирует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группы.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имеет свою приемную, игровую, спальную, туалетную и умывальную комнату.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в детском саду </a:t>
            </a:r>
            <a:r>
              <a:rPr lang="ru-RU" sz="1600" b="1" i="1" dirty="0" err="1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полифункциональны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создать условия для разных видов детской активности с учётом рационального использования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пространства.</a:t>
            </a:r>
          </a:p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39604" y="3697997"/>
            <a:ext cx="7128792" cy="275429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58760" y="3787483"/>
            <a:ext cx="7109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детского сада оснащены современным оборудованием для организации образовательной 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зал, оснащенный разнообразным физкультурным оборудованием.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зал, в котором находится электронное пианино </a:t>
            </a:r>
            <a:r>
              <a:rPr lang="en-US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Yamaha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проектор и экран.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Монтессори,  в которой имеется набор материалов Монтессори, </a:t>
            </a:r>
            <a:r>
              <a:rPr lang="ru-RU" sz="1600" b="1" i="1" dirty="0" err="1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аппаратный комплекс «Колибри», интерактивная песочница, планшеты для рисования песком, проектор, пузырьковая колона, сенсорная комната для релаксации воспитанников.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b="1" i="1" dirty="0" smtClean="0"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6225" y="1652635"/>
            <a:ext cx="7105218" cy="186423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4171" y="181123"/>
            <a:ext cx="11773989" cy="64722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47382"/>
            <a:ext cx="1885276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84" y="3778010"/>
            <a:ext cx="1978000" cy="287107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01381" y="523131"/>
            <a:ext cx="10192214" cy="113149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Материально – техническое оснащение детского сада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5050" y="4554718"/>
            <a:ext cx="3746810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9555" y="1834521"/>
            <a:ext cx="7371699" cy="234163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1381" y="1868914"/>
            <a:ext cx="7312969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предусмотрены условия обеспечения безопасности жизни: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наружное и внутреннее видеонаблюдение.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детского сада осуществляется сотрудниками «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Айхал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Охрана».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противопожарная сигнализация, экстренная связь со службой МЧС, кнопка экстренного вызова </a:t>
            </a:r>
            <a:r>
              <a:rPr lang="ru-RU" b="1" i="1" dirty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Мирнинского ОВО - филиала </a:t>
            </a:r>
            <a:r>
              <a:rPr lang="ru-RU" b="1" i="1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ФГКУ </a:t>
            </a:r>
            <a:r>
              <a:rPr lang="ru-RU" b="1" i="1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«УВО </a:t>
            </a:r>
            <a:r>
              <a:rPr lang="ru-RU" b="1" i="1" dirty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ВНГ России по </a:t>
            </a:r>
            <a:r>
              <a:rPr lang="ru-RU" b="1" i="1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РС(Я</a:t>
            </a:r>
            <a:r>
              <a:rPr lang="ru-RU" b="1" i="1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  <a:endParaRPr lang="ru-RU" b="1" i="1" dirty="0"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011" y="4610858"/>
            <a:ext cx="4572000" cy="175432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обеспечиваются пятиразовым сбалансированным питанием в соответствии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возрастом и временем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в детском саду</a:t>
            </a:r>
            <a:endParaRPr lang="ru-RU" b="1" i="1" dirty="0"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3337" y="4554717"/>
            <a:ext cx="4881859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2540" y="4610858"/>
            <a:ext cx="4909232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медицинский блок:</a:t>
            </a:r>
          </a:p>
          <a:p>
            <a:pPr algn="ctr"/>
            <a:endParaRPr lang="ru-RU" b="1" i="1" dirty="0" smtClean="0"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кабинет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Прививочный кабинет</a:t>
            </a:r>
            <a:endParaRPr lang="ru-RU" b="1" i="1" dirty="0"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203</Words>
  <Application>Microsoft Office PowerPoint</Application>
  <PresentationFormat>Произвольный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Еремеев</dc:creator>
  <cp:lastModifiedBy>User</cp:lastModifiedBy>
  <cp:revision>15</cp:revision>
  <dcterms:created xsi:type="dcterms:W3CDTF">2022-09-25T05:25:37Z</dcterms:created>
  <dcterms:modified xsi:type="dcterms:W3CDTF">2023-08-03T04:48:26Z</dcterms:modified>
</cp:coreProperties>
</file>