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86" r:id="rId2"/>
    <p:sldId id="276" r:id="rId3"/>
    <p:sldId id="275" r:id="rId4"/>
    <p:sldId id="277" r:id="rId5"/>
    <p:sldId id="279" r:id="rId6"/>
    <p:sldId id="281" r:id="rId7"/>
    <p:sldId id="282" r:id="rId8"/>
    <p:sldId id="283" r:id="rId9"/>
    <p:sldId id="284" r:id="rId10"/>
    <p:sldId id="285" r:id="rId11"/>
    <p:sldId id="28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F09BE2D-3B8F-4788-B748-4E27DA88A2F2}">
          <p14:sldIdLst>
            <p14:sldId id="286"/>
            <p14:sldId id="276"/>
            <p14:sldId id="275"/>
            <p14:sldId id="277"/>
            <p14:sldId id="279"/>
            <p14:sldId id="281"/>
            <p14:sldId id="282"/>
            <p14:sldId id="283"/>
            <p14:sldId id="284"/>
            <p14:sldId id="285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F2E9"/>
    <a:srgbClr val="C9E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82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4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4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239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67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309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265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19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8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0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43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8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06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67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1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0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02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3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772816"/>
            <a:ext cx="6589199" cy="2880320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кадры детского сада № 55 «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Сулусчаан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589199" cy="86067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Галсанова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Эржена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Семеновна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Воспитатель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988840"/>
            <a:ext cx="7272808" cy="309634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Категория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первая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средне- специальное.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ГОУ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 Улан-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Удэнский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инженерно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педагогический  колледж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2005г.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Учитель технологии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Технология. 2016г-ГБПОУ «У-УИПК» по программе дополнительного профессионального образования «Воспитатель в дошкольном образовании.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Психолого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–педагогическое сопровождение развития детей в условиях реализации ФГОС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».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стаж -  32 г., педагогический – 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589199" cy="1152128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Дмитрьева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Алина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Алексеевна</a:t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564904"/>
            <a:ext cx="7056784" cy="2304256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профессиональное образовательное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Республики Саха (Якутия)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Намский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педагогический колледж им. И.Е.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Винокурова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с. Намцы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2022г.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детей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стаж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стаж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2г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1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733215" cy="100811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Бардухинова Инга Валерьевна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16832"/>
            <a:ext cx="7272808" cy="352839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Категория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Соответствие занимаемой должности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высшее. 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Бурятский государственный университет» г. Улан-Удэ -2017 г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педагогическое образование, 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бакалавр: 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–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24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г, педагогический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24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</a:t>
            </a: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2019г.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Удостоверение о краткосрочном повышении квалификации в АОУ РС(Я) ДПО «ИРО и ПК имени С.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Н.Донского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по дополнительной профессиональной программе «Инновационная деятельность в ДОО. Оценка качества дошкольного образования»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(72 ч)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03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89200" cy="93610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Кушнирская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Асель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Жусуповна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916832"/>
            <a:ext cx="8136904" cy="4104456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Соответствие занимаемой должности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среднее специальное. Татарское педагогическое училище. Новосибирской области. 1999 г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Учитель начальных классов, организатор детского коллектива.  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«Преподавание в начальных классах».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-20л , педагогический – 20л.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2014г. « Якутский государственный университет имени М.К.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(среднее специальное образование)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воспитатель  дошкольного учреждения.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Дошкольное образование.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2023г.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по курсу повышения по теме «ключевые компетенции воспитателя как основа успешного внедрения новой федеральной образовательной программы дошкольного образования  2023г» (144ч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684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89200" cy="93610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Отбоева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Бальжидма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Баировна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43608" y="1988840"/>
            <a:ext cx="7704856" cy="3456384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5"/>
          </a:lnRef>
          <a:fillRef idx="1002">
            <a:schemeClr val="lt2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 defTabSz="914400">
              <a:spcBef>
                <a:spcPts val="0"/>
              </a:spcBef>
              <a:buClrTx/>
              <a:buNone/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Категория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занимаемой должности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высшее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Иркутский государственный университет 2010 г.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Специальность: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филолог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Квалификация: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учитель русского языка и литературы.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2016 г. Диплом о профессиональной переподготовки.  АОУ РС(Я) ДПО «Институт развития образования и повышения квалификации имени 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С.Н.Донского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II» 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Профиль  «Воспитатель  дошкольного учреждения»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Специализация  «Дошкольное образование».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-10л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педагогический 8 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589199" cy="1080120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lnSpc>
                <a:spcPct val="107000"/>
              </a:lnSpc>
              <a:spcBef>
                <a:spcPts val="0"/>
              </a:spcBef>
            </a:pP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Кырмыгенова Татьяна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Дашеевна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</a:t>
            </a:r>
            <a: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75656" y="2132856"/>
            <a:ext cx="7128791" cy="377762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Категория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первая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высшее.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СГТУ г. Улан-Удэ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Инженер</a:t>
            </a: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Технология продуктов общественного питания, Учебный центр ООО «РАРОКО» по дополнительной профессиональной программе профессиональной переподготовки-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2010 г.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воспитатель </a:t>
            </a: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«Педагогическая деятельность в дошкольном образовании», 2017 г. </a:t>
            </a:r>
          </a:p>
          <a:p>
            <a:pPr marL="0" lvl="0" indent="0" defTabSz="91440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л, педагогический – 5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3м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8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661207" cy="100811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Игнатьева 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Цырендулма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Санжиевна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 </a:t>
            </a:r>
            <a:r>
              <a:rPr lang="ru-RU" sz="18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44824"/>
            <a:ext cx="7488832" cy="424847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Категория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первая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высшее. Бурятский государственный университет 1997 г.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Учитель начальных классов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«Педагогика и методика начального образования»,.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2017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г. Диплом о профессиональной переподготовке. Автономной некоммерческой организации дополнительного профессионального образования «Институт управления и права»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«Воспитатель ДОУ. Педагогическая деятельность в дошкольном образовании. Образование и педагогика.»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Специализация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«Воспитатель дошкольной образовательной организации.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– 4 года, педагогический -  Общий стаж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педагогический - 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13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</a:t>
            </a:r>
            <a:r>
              <a:rPr lang="ru-RU" sz="1400" dirty="0" smtClean="0">
                <a:solidFill>
                  <a:prstClr val="black"/>
                </a:solidFill>
                <a:ea typeface="Calibri"/>
                <a:cs typeface="+mn-cs"/>
              </a:rPr>
              <a:t>. </a:t>
            </a:r>
          </a:p>
          <a:p>
            <a:pPr marL="0" indent="0">
              <a:buNone/>
            </a:pPr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Удостоверение о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повышении квалификации АНО ДПО «Институт дополнительного профессионального образования и повышения квалификации» по программе «Технология внедрения ФГОС в дошкольные образовательные организации» (144ч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  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ru-RU" sz="1400" dirty="0">
              <a:solidFill>
                <a:prstClr val="black"/>
              </a:solidFill>
              <a:ea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0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589199" cy="93610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3100" b="1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Еремеева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Ульяна Степановна</a:t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</a:t>
            </a:r>
            <a:r>
              <a:rPr lang="ru-RU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7488832" cy="3456384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Образование: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высшее.  Якутский государственный университет 1992г.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Квалификация: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Физик. Учитель физики, информатики и астрономии .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Физика. 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Диплом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профессиональной переподготовке. Автономной некоммерческой организации дополнительного профессионального образования «Институт управления и права»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Профиль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«Воспитатель ДОУ. Педагогическая деятельность в дошкольном образовании. Образование и педагогика.»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Специализация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«Воспитатель дошкольной образовательной организации.-2017 г.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31 год,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педагогический - 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27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лет.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069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589199" cy="1008112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Антонова Галина Владимировна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7704856" cy="4392488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Категория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высшая квалификационная категория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высшее</a:t>
            </a: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Якутский государственный университет им. М. К.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Аммосова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1999 г.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Преподаватель дошкольной педагогики и психологии»</a:t>
            </a: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стаж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29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л., педагогический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26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2019г. УМЦ АО «ЭЛТИ – КУДИЦ» по теме «ФГОС ДО: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педагогические условия развития детей раннего возраста». 36ч.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2019г. РФ ФГАОУ ВО «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Северо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Восточный федеральный университет им. М.К.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курсы повышения квалификации по программе «Модульное проектирование образовательной деятельности в дошкольной образовательной организации. 144 ч.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2021г. «Академия развития образования» Дополнительная профессиональная программа «Организация и содержание образовательной деятельности при обучении детей с нарушением зрения и ТМНР». 72 ч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2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336705" cy="864096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Григорьева Анна Григорьевна</a:t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Воспитатель 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132856"/>
            <a:ext cx="7200800" cy="2304256"/>
          </a:xfrm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среднее-специальное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Государственное бюджетное  профессиональное образовательное учреждение Республики Саха (Якутия) «Вилюйский профессионально – педагогический колледж им.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Н.Г.Чернышевского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  г.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Вилюйск-2021г.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Воспитатель детей дошкольного возраста 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Специальность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Дошкольное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образование.</a:t>
            </a:r>
          </a:p>
          <a:p>
            <a:pPr marL="0" lvl="0" indent="0" defTabSz="914400">
              <a:spcBef>
                <a:spcPts val="0"/>
              </a:spcBef>
              <a:buClrTx/>
              <a:buNone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Общий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стаж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2г.,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педагогический –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1год,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11м.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1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1877</TotalTime>
  <Words>773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 Педагогические кадры детского сада № 55 «Сулусчаан»</vt:lpstr>
      <vt:lpstr>Бардухинова Инга Валерьевна Воспитатель </vt:lpstr>
      <vt:lpstr>Кушнирская Асель Жусуповна Воспитатель  </vt:lpstr>
      <vt:lpstr>Отбоева Бальжидма Баировна  Воспитатель </vt:lpstr>
      <vt:lpstr>Кырмыгенова Татьяна Дашеевна  Воспитатель </vt:lpstr>
      <vt:lpstr>Игнатьева  Цырендулма Санжиевна Воспитатель  </vt:lpstr>
      <vt:lpstr>Еремеева Ульяна Степановна Воспитатель </vt:lpstr>
      <vt:lpstr>Антонова Галина Владимировна Воспитатель </vt:lpstr>
      <vt:lpstr>Григорьева Анна Григорьевна Воспитатель </vt:lpstr>
      <vt:lpstr>Галсанова Эржена Семеновна Воспитатель  </vt:lpstr>
      <vt:lpstr>Дмитрьева Алина Алексеевна Воспитатель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Постникова Оксана Валерьевна</dc:creator>
  <cp:lastModifiedBy>Тебенькова Светлана Дмитриевна</cp:lastModifiedBy>
  <cp:revision>111</cp:revision>
  <dcterms:created xsi:type="dcterms:W3CDTF">2015-09-07T02:35:53Z</dcterms:created>
  <dcterms:modified xsi:type="dcterms:W3CDTF">2024-12-13T01:48:35Z</dcterms:modified>
</cp:coreProperties>
</file>