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4" r:id="rId4"/>
    <p:sldId id="266" r:id="rId5"/>
    <p:sldId id="263" r:id="rId6"/>
    <p:sldId id="267" r:id="rId7"/>
    <p:sldId id="269" r:id="rId8"/>
    <p:sldId id="271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66"/>
    <a:srgbClr val="947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3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3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2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6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0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157">
              <a:srgbClr val="00B0F0"/>
            </a:gs>
            <a:gs pos="23000">
              <a:srgbClr val="92D050"/>
            </a:gs>
            <a:gs pos="58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55B7-0F3C-4E7E-86FE-A7A812CA2399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022FA-ED52-4055-840F-6B62DB7A9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763" y="167951"/>
            <a:ext cx="10661369" cy="190238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</a:t>
            </a:r>
            <a: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О мерах профилактики кишечных инфекций,               вызываемых патогенными</a:t>
            </a:r>
            <a:r>
              <a:rPr lang="ru-RU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Monotype Corsiva" panose="03010101010201010101" pitchFamily="66" charset="0"/>
              </a:rPr>
              <a:t>энтеребактериями</a:t>
            </a:r>
            <a: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              (</a:t>
            </a:r>
            <a:r>
              <a:rPr lang="ru-RU" b="1" dirty="0" err="1" smtClean="0">
                <a:solidFill>
                  <a:srgbClr val="FF0066"/>
                </a:solidFill>
                <a:latin typeface="Monotype Corsiva" panose="03010101010201010101" pitchFamily="66" charset="0"/>
              </a:rPr>
              <a:t>шигеллвак</a:t>
            </a:r>
            <a: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, сальмонеллы)</a:t>
            </a:r>
            <a:b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               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Детский сад №11. «Теремок»</a:t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Филиал АН ДОО «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Алмазик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31" y="2995127"/>
            <a:ext cx="7366958" cy="3582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05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159026"/>
            <a:ext cx="10016573" cy="622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00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" y="481012"/>
            <a:ext cx="10098563" cy="589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77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289249"/>
            <a:ext cx="10680926" cy="605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38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8" y="382555"/>
            <a:ext cx="9701213" cy="575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237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531845"/>
            <a:ext cx="10074800" cy="579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11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8" y="494522"/>
            <a:ext cx="10049069" cy="5710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97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384">
            <a:off x="3961765" y="765940"/>
            <a:ext cx="7644757" cy="54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0982">
            <a:off x="634757" y="861648"/>
            <a:ext cx="3505200" cy="29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67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970" y="5814204"/>
            <a:ext cx="8424516" cy="7591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                                                </a:t>
            </a:r>
            <a:r>
              <a:rPr lang="ru-RU" sz="2800" dirty="0" smtClean="0">
                <a:latin typeface="Monotype Corsiva" panose="03010101010201010101" pitchFamily="66" charset="0"/>
              </a:rPr>
              <a:t>Спасибо за внимание: 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 Старшая медицинская сестра д/с № 11 «Теремок» Валиева Р.М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9" y="578498"/>
            <a:ext cx="9265298" cy="4969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9836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Monotype Corsiva</vt:lpstr>
      <vt:lpstr>Тема Office</vt:lpstr>
      <vt:lpstr>    О мерах профилактики кишечных инфекций,               вызываемых патогенными энтеребактериями                (шигеллвак, сальмонеллы)                  Детский сад №11. «Теремок»                       Филиал АН ДОО «Алмазик»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Спасибо за внимание:    Старшая медицинская сестра д/с № 11 «Теремок» Валиева Р.М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Валиева Рауфа Мухаметдиновна</dc:creator>
  <cp:lastModifiedBy>Валиева Рауфа Мухаметдиновна</cp:lastModifiedBy>
  <cp:revision>29</cp:revision>
  <dcterms:created xsi:type="dcterms:W3CDTF">2022-04-07T22:42:29Z</dcterms:created>
  <dcterms:modified xsi:type="dcterms:W3CDTF">2022-04-21T08:42:54Z</dcterms:modified>
</cp:coreProperties>
</file>