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70" r:id="rId2"/>
    <p:sldId id="269" r:id="rId3"/>
    <p:sldId id="263" r:id="rId4"/>
    <p:sldId id="264" r:id="rId5"/>
    <p:sldId id="266" r:id="rId6"/>
    <p:sldId id="267" r:id="rId7"/>
    <p:sldId id="268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твеева Ольга Николаевна" initials="МОН" lastIdx="0" clrIdx="0">
    <p:extLst>
      <p:ext uri="{19B8F6BF-5375-455C-9EA6-DF929625EA0E}">
        <p15:presenceInfo xmlns:p15="http://schemas.microsoft.com/office/powerpoint/2012/main" userId="S-1-5-21-3295255754-3703993793-897569517-63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6" autoAdjust="0"/>
    <p:restoredTop sz="79056" autoAdjust="0"/>
  </p:normalViewPr>
  <p:slideViewPr>
    <p:cSldViewPr snapToGrid="0">
      <p:cViewPr varScale="1">
        <p:scale>
          <a:sx n="88" d="100"/>
          <a:sy n="88" d="100"/>
        </p:scale>
        <p:origin x="14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4EA74-6E59-48DC-B043-8DF500388F4A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3DC53-FA34-46DF-AF71-F95A72A0B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354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3DC53-FA34-46DF-AF71-F95A72A0B51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98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3DC53-FA34-46DF-AF71-F95A72A0B51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427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3DC53-FA34-46DF-AF71-F95A72A0B51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891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3DC53-FA34-46DF-AF71-F95A72A0B51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544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50257" y="291947"/>
            <a:ext cx="8512943" cy="1395340"/>
          </a:xfrm>
        </p:spPr>
        <p:txBody>
          <a:bodyPr>
            <a:normAutofit/>
          </a:bodyPr>
          <a:lstStyle/>
          <a:p>
            <a:r>
              <a:rPr lang="ru-RU" sz="4000" b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8 «</a:t>
            </a:r>
            <a:r>
              <a:rPr lang="ru-RU" sz="4000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4000" b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оппууска»</a:t>
            </a:r>
            <a:endParaRPr lang="ru-RU" sz="4000" b="1" cap="none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514" y="1948543"/>
            <a:ext cx="4735286" cy="44087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9179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464" y="1143000"/>
            <a:ext cx="955279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288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560319" y="90628"/>
            <a:ext cx="6992471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– это та ценность, которой человека наделила природа. Именно от него зависит физическое и моральное состояние, работоспособность и возможность просто радоваться жизни. Но в условиях вечного нехватки времени, стрессов, отсутствия движения, небрежного отношения к своему питанию человек бездумно растрачивает свой потенциал. Добавляет в этот список негативных ноток экологическая обстановка, экономическая нестабильность и проблемы здравоохранения. Для заострения внимания на проблемах здоровья человечества и был создан праздник День здоровья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pic>
        <p:nvPicPr>
          <p:cNvPr id="1028" name="Picture 4" descr="https://etotprazdnik.ru/wp-content/cache/thumb/51/537d2477b124651_7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167" y="3098530"/>
            <a:ext cx="694944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59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5162" y="423215"/>
            <a:ext cx="87136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любого человека всегда стоит в приоритете над другими ценностями. Но не всегда условия жизни, финансовые возможности и место проживания дают возможность его сохранить. Немалую лепту вкладывают в здоровье нации структуры здравоохранения каждого государства. К сожалению, даже сегодня остается немало стран, где услуги медицины недоступны для населения. Остро стоит вопрос об оказании медицинской помощи пострадавшим в военных конфликтах и техногенных катастрофах. Нехватка медикаментов, квалифицированного персонала неизбежно отражается на здоровье граждан. Эти и другие проблемы здравоохранения ежегодно поднимаются во время празднования всемирного дня здоровья.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680" y="3290607"/>
            <a:ext cx="6680499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43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4249" y="630226"/>
            <a:ext cx="93591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праздника: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послевоенные годы остро стояли вопросы восстановления подорванное здоровья как военнослужащих, так и простого народа во многих странах, пострадавших от войны.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54249" y="1553556"/>
            <a:ext cx="96926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 поводом для объединения медиков многих стран во Всемирную Организацию Здравоохранения. Событие датировано 1948 годом, 7 апреля, когда был принят устав организации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этот день в дальнейшем стал датой празднования Всемирного дня здоровья, который начали отмечать с 1950 года.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Советский Союз вошел в ВОЗ в том же 1948 году и стал полноправным членом. Государством поддерживались все инициативы организации, касающиеся поддержки здоровья нации. Уже после распада Союза каждая молодая страна обновила свое членство.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со специалистами Воз ученые и медики России решают вопросы глобального масштаба, направленные на борьбу с опасными заболеваниями, эпидемиями. Проводится просветительская и научная работа.</a:t>
            </a:r>
          </a:p>
        </p:txBody>
      </p:sp>
    </p:spTree>
    <p:extLst>
      <p:ext uri="{BB962C8B-B14F-4D97-AF65-F5344CB8AC3E}">
        <p14:creationId xmlns:p14="http://schemas.microsoft.com/office/powerpoint/2010/main" val="926078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4248" y="742278"/>
            <a:ext cx="9552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здоровья проводится уже более полувека. Ежегодно выбирается новая тема, которой и посвящаются проводимые мероприятия.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42278" y="1572976"/>
            <a:ext cx="110588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всего, день имеет пропагандистский характер, так как призван рассказать о необходимости активного образа жизни, правильного питания, своевременной диагностики и лечения.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же тематика касается основных проблем здравоохранения в мировом масштабе.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выбранной тематики организуются мероприятия, которые направлены на донесение информации населению о причинах болезней, способах борьбы с ней и методах профилактики. Поэтому праздник направлен не только на информирования медицинских работников, но, в первую очередь, простых людей.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внимание в этот день уделяется людям с тяжёлыми и неизлечимыми болезнями. И это не только проведение благотворительных акций, но и социальных мероприятий, направленных на поддержку нуждающихся.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 всегда выбираются, действительно, животрепещущие и важные для современного общества.</a:t>
            </a:r>
          </a:p>
        </p:txBody>
      </p:sp>
    </p:spTree>
    <p:extLst>
      <p:ext uri="{BB962C8B-B14F-4D97-AF65-F5344CB8AC3E}">
        <p14:creationId xmlns:p14="http://schemas.microsoft.com/office/powerpoint/2010/main" val="3244742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2127" y="567030"/>
            <a:ext cx="98755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официальных тематик и провозглашенных лозунгов, День здоровья имеет свои уже устоявшиеся традиции.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82127" y="1213361"/>
            <a:ext cx="103703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людей, имеющих реальные проблемы со здоровьем, довольно интересны мобильные центры обследования. Здесь можно бесплатно получить консультацию ведущих медицинских специалистов, померить давление, узнать уровень сахара, проверить зрение и сделать другие доступные экспресс-диагностики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в этот день в России проводится акция «Время быть здоровым». Она направлена на пропаганду здорового образа жизни. В этом мероприятии принимают участие спортсмены и врачи, диетологи и тренеры, деятели искусства и простые граждане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всех есть возможность поучаствовать в спортивных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флэш-мобах,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забегах на различные дистанции, мастер-классах по приготовлению полезной и диетической пищи.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708" y="3884745"/>
            <a:ext cx="47625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62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62" y="2237722"/>
            <a:ext cx="4762500" cy="3276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61938" y="378792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 здоровье бесценно. Его не купишь ни за какие деньги. В этот праздничный день стоит вспомнить, что здоровье – это не только отсутствие болезней, но и состояние нашей души. Поэтому желаем обрести единение между телом и духом, найти взаимопонимание с самим собой и другими людьми. Будьте здоровы!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93997" y="299885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здоровья пожелаю быть всегда в форме, питаться вкусными и полезными продуктами, не забывать о движении. Верьте в себя, любите спорт и приложите все силы для работы над собой. Ежедневно закаляйте характер и открывайте интересные возможности здоровой жизни.</a:t>
            </a:r>
          </a:p>
          <a:p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33262" y="6106815"/>
            <a:ext cx="4762500" cy="557141"/>
          </a:xfrm>
        </p:spPr>
        <p:txBody>
          <a:bodyPr>
            <a:normAutofit/>
          </a:bodyPr>
          <a:lstStyle/>
          <a:p>
            <a:r>
              <a:rPr lang="ru-RU" sz="1400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внимание: старшая медсестра детского сада №8 </a:t>
            </a:r>
            <a:r>
              <a:rPr lang="ru-RU" sz="1400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атвеева О.Н</a:t>
            </a:r>
            <a:endParaRPr lang="ru-RU" sz="1400" cap="none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72476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221</TotalTime>
  <Words>694</Words>
  <Application>Microsoft Office PowerPoint</Application>
  <PresentationFormat>Широкоэкранный</PresentationFormat>
  <Paragraphs>34</Paragraphs>
  <Slides>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Tw Cen MT</vt:lpstr>
      <vt:lpstr>Капля</vt:lpstr>
      <vt:lpstr>Детский сад № 8 «Чоппууска»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внимание: старшая медсестра детского сада №8 Матвеева О.Н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Матвеева Ольга Николаевна</dc:creator>
  <cp:lastModifiedBy>Матвеева Ольга Николаевна</cp:lastModifiedBy>
  <cp:revision>18</cp:revision>
  <dcterms:created xsi:type="dcterms:W3CDTF">2022-04-14T04:24:46Z</dcterms:created>
  <dcterms:modified xsi:type="dcterms:W3CDTF">2022-04-14T08:15:53Z</dcterms:modified>
</cp:coreProperties>
</file>