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62" autoAdjust="0"/>
  </p:normalViewPr>
  <p:slideViewPr>
    <p:cSldViewPr>
      <p:cViewPr varScale="1">
        <p:scale>
          <a:sx n="92" d="100"/>
          <a:sy n="92" d="100"/>
        </p:scale>
        <p:origin x="41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9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2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71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858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92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78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91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97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52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684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50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9EC7-DA21-4A9A-B643-13E4915A6D9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D1C0E-3EAB-4C39-8FF7-6D7C427559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277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e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8064" y="188641"/>
            <a:ext cx="3816424" cy="6387443"/>
          </a:xfrm>
          <a:effectLst/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сад № 47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«Лесная сказка».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Группа «Пчелки»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«СИДИМ ДОМА»</a:t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Стихотворение «КАРАНТИН»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Сегодня мама мне сказала – Ты дочка в садик не пойдёшь!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4955710" cy="61926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776198" cy="617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Детские песни - В Каждом Маленьком Ребенк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572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4941168"/>
            <a:ext cx="609600" cy="609600"/>
          </a:xfrm>
          <a:prstGeom prst="rect">
            <a:avLst/>
          </a:prstGeom>
        </p:spPr>
      </p:pic>
      <p:sp>
        <p:nvSpPr>
          <p:cNvPr id="4" name="Солнце 3"/>
          <p:cNvSpPr/>
          <p:nvPr/>
        </p:nvSpPr>
        <p:spPr>
          <a:xfrm>
            <a:off x="7812360" y="188640"/>
            <a:ext cx="1130424" cy="1080120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5508104" y="332656"/>
            <a:ext cx="1498848" cy="10081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91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3"/>
    </mc:Choice>
    <mc:Fallback xmlns="">
      <p:transition spd="slow" advTm="4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92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100" dirty="0" smtClean="0"/>
              <a:t>Бабуля </a:t>
            </a:r>
            <a:r>
              <a:rPr lang="ru-RU" sz="3100" dirty="0"/>
              <a:t>лепит пирожки, лепёшки, булки, крендельки.</a:t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5122" name="Picture 2" descr="C:\Users\альбина\Desktop\мхоя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ьбина\Desktop\нан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6" b="14559"/>
          <a:stretch/>
        </p:blipFill>
        <p:spPr bwMode="auto">
          <a:xfrm>
            <a:off x="5076056" y="1015320"/>
            <a:ext cx="3135734" cy="30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льбина\Desktop\на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221088"/>
            <a:ext cx="3783233" cy="230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50">
        <p:dissolve/>
      </p:transition>
    </mc:Choice>
    <mc:Fallback xmlns="">
      <p:transition spd="slow" advTm="355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77809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100" dirty="0" smtClean="0"/>
              <a:t>Объявлен </a:t>
            </a:r>
            <a:r>
              <a:rPr lang="ru-RU" sz="3100" dirty="0"/>
              <a:t>в мире карантин и дома дружно мы сидим</a:t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6146" name="Picture 2" descr="C:\Users\альбина\Desktop\утеми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0040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7" t="50952" r="25610" b="10429"/>
          <a:stretch/>
        </p:blipFill>
        <p:spPr bwMode="auto">
          <a:xfrm>
            <a:off x="4860032" y="2386676"/>
            <a:ext cx="3600400" cy="41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альбина\Pictures\2014-03\thCA1N3G1Q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17907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9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13">
        <p14:honeycomb/>
      </p:transition>
    </mc:Choice>
    <mc:Fallback xmlns="">
      <p:transition spd="slow" advTm="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100" dirty="0" smtClean="0"/>
              <a:t>С </a:t>
            </a:r>
            <a:r>
              <a:rPr lang="ru-RU" sz="3100" dirty="0"/>
              <a:t>моею милою семьёй, любимой, славной, дорогой!</a:t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90" y="1206696"/>
            <a:ext cx="3872733" cy="506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60575"/>
            <a:ext cx="4392488" cy="455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3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03">
        <p:checker/>
      </p:transition>
    </mc:Choice>
    <mc:Fallback xmlns="">
      <p:transition spd="slow" advTm="210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38" y="274638"/>
            <a:ext cx="8891858" cy="778098"/>
          </a:xfrm>
        </p:spPr>
        <p:txBody>
          <a:bodyPr>
            <a:noAutofit/>
          </a:bodyPr>
          <a:lstStyle/>
          <a:p>
            <a:r>
              <a:rPr lang="ru-RU" sz="2800" dirty="0"/>
              <a:t>И так проходит день за днём, как дружно дома мы живём,</a:t>
            </a:r>
          </a:p>
        </p:txBody>
      </p:sp>
      <p:pic>
        <p:nvPicPr>
          <p:cNvPr id="8195" name="Picture 3" descr="C:\Users\альбина\Desktop\Ник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18484" r="5513" b="2352"/>
          <a:stretch/>
        </p:blipFill>
        <p:spPr bwMode="auto">
          <a:xfrm>
            <a:off x="144638" y="1196752"/>
            <a:ext cx="4447756" cy="52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01200"/>
            <a:ext cx="3916272" cy="525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4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097">
        <p14:switch dir="r"/>
      </p:transition>
    </mc:Choice>
    <mc:Fallback xmlns="">
      <p:transition spd="slow" advTm="30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3408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100" dirty="0" smtClean="0"/>
              <a:t>Но </a:t>
            </a:r>
            <a:r>
              <a:rPr lang="ru-RU" sz="3100" dirty="0"/>
              <a:t>что-то в садик захотелось и заскучалось мне о нём.</a:t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544616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альбина\Desktop\отвар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6" t="11080" r="21967" b="25249"/>
          <a:stretch/>
        </p:blipFill>
        <p:spPr bwMode="auto">
          <a:xfrm>
            <a:off x="378696" y="1124744"/>
            <a:ext cx="3617240" cy="52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льбина\Desktop\отварк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5"/>
          <a:stretch/>
        </p:blipFill>
        <p:spPr bwMode="auto">
          <a:xfrm>
            <a:off x="4427984" y="1151531"/>
            <a:ext cx="4199539" cy="525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001">
        <p14:warp dir="in"/>
      </p:transition>
    </mc:Choice>
    <mc:Fallback xmlns="">
      <p:transition spd="slow" advTm="40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643740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42" name="Picture 2" descr="C:\Users\альбина\Desktop\субботин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b="4843"/>
          <a:stretch/>
        </p:blipFill>
        <p:spPr bwMode="auto">
          <a:xfrm>
            <a:off x="472495" y="356381"/>
            <a:ext cx="3523441" cy="609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6" t="44762" r="38129" b="37267"/>
          <a:stretch/>
        </p:blipFill>
        <p:spPr bwMode="auto">
          <a:xfrm>
            <a:off x="4572000" y="1787062"/>
            <a:ext cx="3456384" cy="451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альбина\Pictures\2014-03\thCA1N3G1Q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56381"/>
            <a:ext cx="17907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104">
        <p14:prism isInverted="1"/>
      </p:transition>
    </mc:Choice>
    <mc:Fallback xmlns="">
      <p:transition spd="slow" advTm="3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44165" cy="6624736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альбина\Desktop\булан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r="12775" b="7829"/>
          <a:stretch/>
        </p:blipFill>
        <p:spPr bwMode="auto">
          <a:xfrm>
            <a:off x="336905" y="764704"/>
            <a:ext cx="4067174" cy="52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льбина\Desktop\стойка бу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44" y="548680"/>
            <a:ext cx="2423779" cy="242378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xtLst/>
        </p:spPr>
      </p:pic>
      <p:pic>
        <p:nvPicPr>
          <p:cNvPr id="11268" name="Picture 4" descr="C:\Users\альбина\Desktop\Лизаб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29" y="3268712"/>
            <a:ext cx="2072841" cy="27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альбина\Desktop\Лиза б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16" y="3293854"/>
            <a:ext cx="2153765" cy="27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" name="Солнце 4"/>
          <p:cNvSpPr/>
          <p:nvPr/>
        </p:nvSpPr>
        <p:spPr>
          <a:xfrm>
            <a:off x="4572000" y="1303370"/>
            <a:ext cx="1368152" cy="126153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4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37">
        <p14:window dir="vert"/>
      </p:transition>
    </mc:Choice>
    <mc:Fallback xmlns="">
      <p:transition spd="slow" advTm="4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633670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2290" name="Picture 2" descr="C:\Users\альбина\Desktop\Кудрин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18738" r="18758" b="10649"/>
          <a:stretch/>
        </p:blipFill>
        <p:spPr bwMode="auto">
          <a:xfrm>
            <a:off x="323528" y="542774"/>
            <a:ext cx="4378086" cy="57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43602" r="23597" b="5259"/>
          <a:stretch/>
        </p:blipFill>
        <p:spPr bwMode="auto">
          <a:xfrm>
            <a:off x="5198834" y="2064475"/>
            <a:ext cx="3414267" cy="427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81" y="332656"/>
            <a:ext cx="2939819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54644"/>
      </p:ext>
    </p:extLst>
  </p:cSld>
  <p:clrMapOvr>
    <a:masterClrMapping/>
  </p:clrMapOvr>
  <p:transition spd="slow" advTm="373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648072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3314" name="Picture 2" descr="C:\Users\альбина\Desktop\наза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5" y="620688"/>
            <a:ext cx="426647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22857" r="3419" b="381"/>
          <a:stretch/>
        </p:blipFill>
        <p:spPr bwMode="auto">
          <a:xfrm>
            <a:off x="4848235" y="1971080"/>
            <a:ext cx="4046220" cy="436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Сердце 3"/>
          <p:cNvSpPr/>
          <p:nvPr/>
        </p:nvSpPr>
        <p:spPr>
          <a:xfrm>
            <a:off x="7092280" y="620688"/>
            <a:ext cx="1226220" cy="108012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4-конечная звезда 4"/>
          <p:cNvSpPr/>
          <p:nvPr/>
        </p:nvSpPr>
        <p:spPr>
          <a:xfrm>
            <a:off x="5220072" y="620688"/>
            <a:ext cx="1296144" cy="1080120"/>
          </a:xfrm>
          <a:prstGeom prst="star4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78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">
        <p14:prism isContent="1"/>
      </p:transition>
    </mc:Choice>
    <mc:Fallback xmlns="">
      <p:transition spd="slow" advTm="4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льбина\Desktop\шипил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4817" r="11376" b="3925"/>
          <a:stretch/>
        </p:blipFill>
        <p:spPr bwMode="auto">
          <a:xfrm>
            <a:off x="353086" y="476672"/>
            <a:ext cx="4123726" cy="608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альбина\Desktop\шип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48" y="392863"/>
            <a:ext cx="3524852" cy="264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альбина\Desktop\ш леш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695" r="747" b="10955"/>
          <a:stretch/>
        </p:blipFill>
        <p:spPr bwMode="auto">
          <a:xfrm>
            <a:off x="5144844" y="3140968"/>
            <a:ext cx="3205580" cy="341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91">
        <p:split orient="vert"/>
      </p:transition>
    </mc:Choice>
    <mc:Fallback xmlns="">
      <p:transition spd="slow" advTm="39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Объявлен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мире карантин, мы лучше дома посидим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8280920" cy="4869732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льбина\Desktop\Я с букво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6116"/>
            <a:ext cx="3508270" cy="473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ьбина\Desktop\с цветам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8336"/>
            <a:ext cx="4164593" cy="45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0592" y="548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">
        <p:fade/>
      </p:transition>
    </mc:Choice>
    <mc:Fallback xmlns="">
      <p:transition spd="med" advTm="13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льбина\Desktop\анф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0" y="332656"/>
            <a:ext cx="4331852" cy="324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альбина\Desktop\аделин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3" r="987" b="26480"/>
          <a:stretch/>
        </p:blipFill>
        <p:spPr bwMode="auto">
          <a:xfrm>
            <a:off x="523825" y="3725656"/>
            <a:ext cx="3481417" cy="291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альбина\Desktop\азимо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656"/>
            <a:ext cx="2666380" cy="355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альбина\Desktop\даниил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5229"/>
          <a:stretch/>
        </p:blipFill>
        <p:spPr bwMode="auto">
          <a:xfrm>
            <a:off x="4349809" y="4208163"/>
            <a:ext cx="4273491" cy="24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09" y="2110243"/>
            <a:ext cx="1792379" cy="131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0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"/>
    </mc:Choice>
    <mc:Fallback xmlns="">
      <p:transition spd="slow" advTm="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льбина\Desktop\чуд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/>
          <a:stretch/>
        </p:blipFill>
        <p:spPr bwMode="auto">
          <a:xfrm>
            <a:off x="540355" y="275418"/>
            <a:ext cx="4040813" cy="245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альбина\Desktop\мин анф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0"/>
          <a:stretch/>
        </p:blipFill>
        <p:spPr bwMode="auto">
          <a:xfrm>
            <a:off x="6372200" y="2933464"/>
            <a:ext cx="2335168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альбина\Desktop\адел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4"/>
          <a:stretch/>
        </p:blipFill>
        <p:spPr bwMode="auto">
          <a:xfrm>
            <a:off x="467544" y="2981615"/>
            <a:ext cx="2381250" cy="355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альбина\Desktop\книга анфисы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22" y="3012467"/>
            <a:ext cx="2999092" cy="339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альбина\Desktop\Анфиса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9" b="30249"/>
          <a:stretch/>
        </p:blipFill>
        <p:spPr bwMode="auto">
          <a:xfrm>
            <a:off x="5076056" y="275537"/>
            <a:ext cx="3468530" cy="245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2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5"/>
    </mc:Choice>
    <mc:Fallback xmlns="">
      <p:transition spd="slow" advTm="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Оставайтесь дома!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5373216"/>
          </a:xfrm>
        </p:spPr>
        <p:txBody>
          <a:bodyPr>
            <a:normAutofit/>
          </a:bodyPr>
          <a:lstStyle/>
          <a:p>
            <a:r>
              <a:rPr lang="ru-RU" sz="4400" dirty="0" smtClean="0"/>
              <a:t>     </a:t>
            </a:r>
            <a:r>
              <a:rPr lang="ru-RU" sz="4800" dirty="0" smtClean="0"/>
              <a:t>Берегите себя и близких!</a:t>
            </a:r>
          </a:p>
          <a:p>
            <a:r>
              <a:rPr lang="ru-RU" sz="6000" dirty="0" smtClean="0"/>
              <a:t>      Будьте здоровы!</a:t>
            </a:r>
          </a:p>
          <a:p>
            <a:endParaRPr lang="ru-RU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01008"/>
            <a:ext cx="399593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948264" y="3195500"/>
            <a:ext cx="1728192" cy="116960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>
            <a:off x="611560" y="3195501"/>
            <a:ext cx="1512168" cy="116960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лнце 5"/>
          <p:cNvSpPr/>
          <p:nvPr/>
        </p:nvSpPr>
        <p:spPr>
          <a:xfrm>
            <a:off x="273224" y="332656"/>
            <a:ext cx="1634480" cy="1152128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5"/>
    </mc:Choice>
    <mc:Fallback xmlns="">
      <p:transition spd="slow" advTm="7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я воскликнула, - Ура! Как долго этого ждала,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615" y="1196752"/>
            <a:ext cx="8592857" cy="5400600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альбина\Desktop\юл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9" t="24854" r="10997"/>
          <a:stretch/>
        </p:blipFill>
        <p:spPr bwMode="auto">
          <a:xfrm>
            <a:off x="683568" y="1412775"/>
            <a:ext cx="3508711" cy="499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ьбина\Desktop\юл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96074"/>
            <a:ext cx="3710927" cy="494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38174"/>
      </p:ext>
    </p:extLst>
  </p:cSld>
  <p:clrMapOvr>
    <a:masterClrMapping/>
  </p:clrMapOvr>
  <p:transition spd="slow" advTm="39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06613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Чтоб вместе с милою семьёй мы провели денёк другой.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льбина\Desktop\Артюх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 r="12707" b="9616"/>
          <a:stretch/>
        </p:blipFill>
        <p:spPr bwMode="auto">
          <a:xfrm>
            <a:off x="467544" y="1693603"/>
            <a:ext cx="2987824" cy="44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ьбина\Desktop\денис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5428" r="6125"/>
          <a:stretch/>
        </p:blipFill>
        <p:spPr bwMode="auto">
          <a:xfrm>
            <a:off x="3455368" y="2367957"/>
            <a:ext cx="5209309" cy="32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ьбина\Pictures\2014-01\ванна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0728"/>
            <a:ext cx="136251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54852"/>
      </p:ext>
    </p:extLst>
  </p:cSld>
  <p:clrMapOvr>
    <a:masterClrMapping/>
  </p:clrMapOvr>
  <p:transition spd="slow" advTm="39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850106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dirty="0" smtClean="0"/>
              <a:t>И </a:t>
            </a:r>
            <a:r>
              <a:rPr lang="ru-RU" sz="2800" dirty="0"/>
              <a:t>чем же я сейчас займусь? Пожалуй, маме улыбнусь,</a:t>
            </a:r>
            <a:br>
              <a:rPr lang="ru-RU" sz="2800" dirty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40060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льбина\Desktop\Самир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6" y="1232836"/>
            <a:ext cx="3750316" cy="515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ьбина\Desktop\Р самир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8" t="4712" r="10316"/>
          <a:stretch/>
        </p:blipFill>
        <p:spPr bwMode="auto">
          <a:xfrm>
            <a:off x="4455402" y="1251494"/>
            <a:ext cx="4149046" cy="5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57">
        <p:split orient="vert"/>
      </p:transition>
    </mc:Choice>
    <mc:Fallback xmlns="">
      <p:transition spd="slow" advTm="36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76580" cy="850106"/>
          </a:xfrm>
        </p:spPr>
        <p:txBody>
          <a:bodyPr>
            <a:noAutofit/>
          </a:bodyPr>
          <a:lstStyle/>
          <a:p>
            <a:r>
              <a:rPr lang="ru-RU" sz="2800" dirty="0"/>
              <a:t>Потом пойду я рисовать, затем лепить, творить, играть.</a:t>
            </a:r>
          </a:p>
        </p:txBody>
      </p:sp>
      <p:pic>
        <p:nvPicPr>
          <p:cNvPr id="1026" name="Picture 2" descr="C:\Users\альбина\Desktop\куран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1340768"/>
            <a:ext cx="3862685" cy="515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ьбина\Desktop\куран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t="53327" r="24205" b="19341"/>
          <a:stretch/>
        </p:blipFill>
        <p:spPr bwMode="auto">
          <a:xfrm>
            <a:off x="4483078" y="2780928"/>
            <a:ext cx="4303137" cy="292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льбина\Pictures\2014-03\thCA1N3G1Q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68760"/>
            <a:ext cx="17907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4">
        <p14:reveal/>
      </p:transition>
    </mc:Choice>
    <mc:Fallback xmlns="">
      <p:transition spd="slow" advTm="24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922114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Мы </a:t>
            </a:r>
            <a:r>
              <a:rPr lang="ru-RU" sz="2800" dirty="0"/>
              <a:t>с папой строим картонный дом, ну а кого поселим в нём?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2050" name="Picture 2" descr="C:\Users\альбина\Desktop\Пугачев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1" b="11626"/>
          <a:stretch/>
        </p:blipFill>
        <p:spPr bwMode="auto">
          <a:xfrm>
            <a:off x="467544" y="1484784"/>
            <a:ext cx="5616623" cy="491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t="40640" r="33697" b="-43"/>
          <a:stretch/>
        </p:blipFill>
        <p:spPr bwMode="auto">
          <a:xfrm>
            <a:off x="6084167" y="2348880"/>
            <a:ext cx="2872154" cy="291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287">
        <p:circle/>
      </p:transition>
    </mc:Choice>
    <mc:Fallback xmlns="">
      <p:transition spd="slow" advTm="52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dirty="0"/>
              <a:t>Конечно нашего Пушка, ещё Мишутку и Дружка!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640960" cy="5616624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льбина\Desktop\калаш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922812" cy="52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ьбина\Desktop\Варя стряп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8408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льбина\Desktop\К вар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40768"/>
            <a:ext cx="1994601" cy="287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льбина\Desktop\калашн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4" b="8610"/>
          <a:stretch/>
        </p:blipFill>
        <p:spPr bwMode="auto">
          <a:xfrm>
            <a:off x="5651020" y="4301837"/>
            <a:ext cx="2078520" cy="226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76711"/>
      </p:ext>
    </p:extLst>
  </p:cSld>
  <p:clrMapOvr>
    <a:masterClrMapping/>
  </p:clrMapOvr>
  <p:transition spd="slow" advTm="381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778098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А </a:t>
            </a:r>
            <a:r>
              <a:rPr lang="ru-RU" sz="2800" dirty="0"/>
              <a:t>мама выпекает торт! Красивый, сладкий и большой,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544616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альбина\Desktop\Соло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905064" cy="520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ьбина\Desktop\Соф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9834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56932"/>
      </p:ext>
    </p:extLst>
  </p:cSld>
  <p:clrMapOvr>
    <a:masterClrMapping/>
  </p:clrMapOvr>
  <p:transition spd="slow" advTm="419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552</TotalTime>
  <Words>69</Words>
  <Application>Microsoft Office PowerPoint</Application>
  <PresentationFormat>Экран (4:3)</PresentationFormat>
  <Paragraphs>17</Paragraphs>
  <Slides>22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 Детский сад № 47  «Лесная сказка». Группа «Пчелки»  «СИДИМ ДОМА»  Стихотворение «КАРАНТИН»  Сегодня мама мне сказала – Ты дочка в садик не пойдёшь! </vt:lpstr>
      <vt:lpstr> Объявлен в мире карантин, мы лучше дома посидим! </vt:lpstr>
      <vt:lpstr>И я воскликнула, - Ура! Как долго этого ждала, </vt:lpstr>
      <vt:lpstr>Чтоб вместе с милою семьёй мы провели денёк другой. </vt:lpstr>
      <vt:lpstr>  И чем же я сейчас займусь? Пожалуй, маме улыбнусь,  </vt:lpstr>
      <vt:lpstr>Потом пойду я рисовать, затем лепить, творить, играть.</vt:lpstr>
      <vt:lpstr> Мы с папой строим картонный дом, ну а кого поселим в нём? </vt:lpstr>
      <vt:lpstr>Конечно нашего Пушка, ещё Мишутку и Дружка!</vt:lpstr>
      <vt:lpstr> А мама выпекает торт! Красивый, сладкий и большой, </vt:lpstr>
      <vt:lpstr> Бабуля лепит пирожки, лепёшки, булки, крендельки. </vt:lpstr>
      <vt:lpstr> Объявлен в мире карантин и дома дружно мы сидим </vt:lpstr>
      <vt:lpstr> С моею милою семьёй, любимой, славной, дорогой! </vt:lpstr>
      <vt:lpstr>И так проходит день за днём, как дружно дома мы живём,</vt:lpstr>
      <vt:lpstr> Но что-то в садик захотелось и заскучалось мне о нём.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Оставайтесь дома!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Будашеева</dc:creator>
  <cp:lastModifiedBy>Булгакова Нина Ильинишна</cp:lastModifiedBy>
  <cp:revision>62</cp:revision>
  <dcterms:created xsi:type="dcterms:W3CDTF">2020-04-11T11:13:47Z</dcterms:created>
  <dcterms:modified xsi:type="dcterms:W3CDTF">2020-04-14T02:31:11Z</dcterms:modified>
</cp:coreProperties>
</file>